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4"/>
  </p:sldMasterIdLst>
  <p:notesMasterIdLst>
    <p:notesMasterId r:id="rId28"/>
  </p:notesMasterIdLst>
  <p:sldIdLst>
    <p:sldId id="256" r:id="rId5"/>
    <p:sldId id="271" r:id="rId6"/>
    <p:sldId id="267" r:id="rId7"/>
    <p:sldId id="268" r:id="rId8"/>
    <p:sldId id="265" r:id="rId9"/>
    <p:sldId id="280" r:id="rId10"/>
    <p:sldId id="281" r:id="rId11"/>
    <p:sldId id="269" r:id="rId12"/>
    <p:sldId id="286" r:id="rId13"/>
    <p:sldId id="282" r:id="rId14"/>
    <p:sldId id="283" r:id="rId15"/>
    <p:sldId id="288" r:id="rId16"/>
    <p:sldId id="290" r:id="rId17"/>
    <p:sldId id="292" r:id="rId18"/>
    <p:sldId id="294" r:id="rId19"/>
    <p:sldId id="257" r:id="rId20"/>
    <p:sldId id="272" r:id="rId21"/>
    <p:sldId id="295" r:id="rId22"/>
    <p:sldId id="285" r:id="rId23"/>
    <p:sldId id="276" r:id="rId24"/>
    <p:sldId id="277" r:id="rId25"/>
    <p:sldId id="278" r:id="rId26"/>
    <p:sldId id="25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E6E"/>
    <a:srgbClr val="CE9E75"/>
    <a:srgbClr val="D1D3D2"/>
    <a:srgbClr val="4E6280"/>
    <a:srgbClr val="3F5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5DC6E1-8369-2E29-FAF6-0058F7AD43D4}" v="381" dt="2022-06-15T16:53:17.782"/>
    <p1510:client id="{2CD4BAE4-E00D-4743-84F0-D219E9D61056}" v="260" dt="2022-06-15T14:32:26.822"/>
    <p1510:client id="{32E0C57C-9680-4E3E-9F33-D87D937E4B57}" v="96" dt="2022-06-15T17:03:02.991"/>
    <p1510:client id="{35AF2A2B-7884-4798-AE5A-A7F233553D64}" v="63" dt="2022-06-15T14:41:13.013"/>
    <p1510:client id="{5318B25A-7104-4E13-9711-B04CA6DAD157}" v="22" dt="2022-06-15T14:24:04.907"/>
    <p1510:client id="{A47CAA59-379E-4BAD-A926-238101AB8CD5}" v="502" dt="2022-06-15T18:11:28.873"/>
    <p1510:client id="{AD274A38-A79C-4C85-935C-85F170EE53CB}" v="13" dt="2022-06-15T14:20:45.755"/>
    <p1510:client id="{DA52B3DF-7E93-4495-A7FE-BA1DB4EC2C44}" v="8" dt="2022-06-15T17:27:13.862"/>
    <p1510:client id="{EF59C145-FAE7-4D64-A7D9-48DAD36A83C2}" v="226" dt="2022-06-15T14:53:14.619"/>
    <p1510:client id="{F68F17FE-2743-4915-ABFA-1857F60B0111}" v="14" dt="2022-06-15T14:34:45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50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E37E3B-1370-45A0-97EA-667765B4D9CE}" type="doc">
      <dgm:prSet loTypeId="urn:microsoft.com/office/officeart/2005/8/layout/rings+Icon" loCatId="officeonlin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NL"/>
        </a:p>
      </dgm:t>
    </dgm:pt>
    <dgm:pt modelId="{9DB1B08A-F7EC-4EB4-B513-85C4D87AE769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Highly available control system</a:t>
          </a:r>
          <a:endParaRPr lang="en-NL">
            <a:solidFill>
              <a:schemeClr val="bg1"/>
            </a:solidFill>
          </a:endParaRPr>
        </a:p>
      </dgm:t>
    </dgm:pt>
    <dgm:pt modelId="{56F351CF-828A-4B85-AAB4-5867F8725266}" type="parTrans" cxnId="{4E14A5A9-3733-4D94-9710-9EF59E8C9551}">
      <dgm:prSet/>
      <dgm:spPr/>
      <dgm:t>
        <a:bodyPr/>
        <a:lstStyle/>
        <a:p>
          <a:endParaRPr lang="en-NL"/>
        </a:p>
      </dgm:t>
    </dgm:pt>
    <dgm:pt modelId="{1BFA4258-0485-4A52-878E-FE922FA2B51D}" type="sibTrans" cxnId="{4E14A5A9-3733-4D94-9710-9EF59E8C9551}">
      <dgm:prSet/>
      <dgm:spPr/>
      <dgm:t>
        <a:bodyPr/>
        <a:lstStyle/>
        <a:p>
          <a:endParaRPr lang="en-NL"/>
        </a:p>
      </dgm:t>
    </dgm:pt>
    <dgm:pt modelId="{A7E69531-3EF3-4C13-9D1F-2B0F9F620E46}">
      <dgm:prSet phldrT="[Text]"/>
      <dgm:spPr/>
      <dgm:t>
        <a:bodyPr/>
        <a:lstStyle/>
        <a:p>
          <a:r>
            <a:rPr lang="en-US">
              <a:solidFill>
                <a:schemeClr val="bg1"/>
              </a:solidFill>
            </a:rPr>
            <a:t>Triple </a:t>
          </a:r>
          <a:r>
            <a:rPr lang="en-US">
              <a:solidFill>
                <a:schemeClr val="bg1"/>
              </a:solidFill>
              <a:latin typeface="Trebuchet MS" panose="020B0603020202020204"/>
            </a:rPr>
            <a:t>modular</a:t>
          </a:r>
          <a:r>
            <a:rPr lang="en-US">
              <a:solidFill>
                <a:schemeClr val="bg1"/>
              </a:solidFill>
            </a:rPr>
            <a:t> redundancy</a:t>
          </a:r>
          <a:endParaRPr lang="en-NL">
            <a:solidFill>
              <a:schemeClr val="bg1"/>
            </a:solidFill>
          </a:endParaRPr>
        </a:p>
      </dgm:t>
    </dgm:pt>
    <dgm:pt modelId="{1658DB28-37C5-45A2-BA32-952AD870B6A0}" type="parTrans" cxnId="{ACA8A881-9C4E-495E-B141-17EF49BA914F}">
      <dgm:prSet/>
      <dgm:spPr/>
      <dgm:t>
        <a:bodyPr/>
        <a:lstStyle/>
        <a:p>
          <a:endParaRPr lang="en-NL"/>
        </a:p>
      </dgm:t>
    </dgm:pt>
    <dgm:pt modelId="{DF51CA9C-DCC8-457A-A87D-DD98E0F28EB9}" type="sibTrans" cxnId="{ACA8A881-9C4E-495E-B141-17EF49BA914F}">
      <dgm:prSet/>
      <dgm:spPr/>
      <dgm:t>
        <a:bodyPr/>
        <a:lstStyle/>
        <a:p>
          <a:endParaRPr lang="en-NL"/>
        </a:p>
      </dgm:t>
    </dgm:pt>
    <dgm:pt modelId="{991309A0-4405-4CFA-93C8-FAEDCADB2242}">
      <dgm:prSet phldrT="[Text]"/>
      <dgm:spPr/>
      <dgm:t>
        <a:bodyPr/>
        <a:lstStyle/>
        <a:p>
          <a:pPr>
            <a:buAutoNum type="arabicPeriod"/>
          </a:pPr>
          <a:r>
            <a:rPr lang="en-US">
              <a:solidFill>
                <a:schemeClr val="bg1"/>
              </a:solidFill>
            </a:rPr>
            <a:t>Fault redundant architecture</a:t>
          </a:r>
          <a:endParaRPr lang="en-NL">
            <a:solidFill>
              <a:schemeClr val="bg1"/>
            </a:solidFill>
          </a:endParaRPr>
        </a:p>
      </dgm:t>
    </dgm:pt>
    <dgm:pt modelId="{44B01661-4042-4C83-A395-607C71857833}" type="parTrans" cxnId="{25086A53-6D61-4519-841F-FF10A494CD95}">
      <dgm:prSet/>
      <dgm:spPr/>
      <dgm:t>
        <a:bodyPr/>
        <a:lstStyle/>
        <a:p>
          <a:endParaRPr lang="en-NL"/>
        </a:p>
      </dgm:t>
    </dgm:pt>
    <dgm:pt modelId="{154F513E-09C2-4B21-AB4D-E741FE43D927}" type="sibTrans" cxnId="{25086A53-6D61-4519-841F-FF10A494CD95}">
      <dgm:prSet/>
      <dgm:spPr/>
      <dgm:t>
        <a:bodyPr/>
        <a:lstStyle/>
        <a:p>
          <a:endParaRPr lang="en-NL"/>
        </a:p>
      </dgm:t>
    </dgm:pt>
    <dgm:pt modelId="{B6B837A9-CF12-44B6-8410-CB54C42BEC57}">
      <dgm:prSet phldrT="[Text]"/>
      <dgm:spPr/>
      <dgm:t>
        <a:bodyPr/>
        <a:lstStyle/>
        <a:p>
          <a:pPr rtl="0">
            <a:buAutoNum type="arabicPeriod"/>
          </a:pPr>
          <a:r>
            <a:rPr lang="en-US">
              <a:solidFill>
                <a:schemeClr val="bg1"/>
              </a:solidFill>
            </a:rPr>
            <a:t>Test scenarios</a:t>
          </a:r>
          <a:r>
            <a:rPr lang="en-US">
              <a:solidFill>
                <a:schemeClr val="bg1"/>
              </a:solidFill>
              <a:latin typeface="Trebuchet MS" panose="020B0603020202020204"/>
            </a:rPr>
            <a:t> </a:t>
          </a:r>
          <a:endParaRPr lang="en-NL">
            <a:solidFill>
              <a:schemeClr val="bg1"/>
            </a:solidFill>
          </a:endParaRPr>
        </a:p>
      </dgm:t>
    </dgm:pt>
    <dgm:pt modelId="{DE63A567-3B38-4636-92C5-A827DE0D7649}" type="parTrans" cxnId="{76686A80-E75F-4A78-AF4E-59DB9D9E4CD6}">
      <dgm:prSet/>
      <dgm:spPr/>
      <dgm:t>
        <a:bodyPr/>
        <a:lstStyle/>
        <a:p>
          <a:endParaRPr lang="en-NL"/>
        </a:p>
      </dgm:t>
    </dgm:pt>
    <dgm:pt modelId="{9BF083DE-40C6-438B-8352-5C4CE0C453F6}" type="sibTrans" cxnId="{76686A80-E75F-4A78-AF4E-59DB9D9E4CD6}">
      <dgm:prSet/>
      <dgm:spPr/>
      <dgm:t>
        <a:bodyPr/>
        <a:lstStyle/>
        <a:p>
          <a:endParaRPr lang="en-NL"/>
        </a:p>
      </dgm:t>
    </dgm:pt>
    <dgm:pt modelId="{9E1C5267-F85C-4B0F-8B78-FFEF84967C0E}" type="pres">
      <dgm:prSet presAssocID="{04E37E3B-1370-45A0-97EA-667765B4D9CE}" presName="Name0" presStyleCnt="0">
        <dgm:presLayoutVars>
          <dgm:chMax val="7"/>
          <dgm:dir/>
          <dgm:resizeHandles val="exact"/>
        </dgm:presLayoutVars>
      </dgm:prSet>
      <dgm:spPr/>
    </dgm:pt>
    <dgm:pt modelId="{D9BA3B50-1F90-4FBF-A461-ED8468D8463B}" type="pres">
      <dgm:prSet presAssocID="{04E37E3B-1370-45A0-97EA-667765B4D9CE}" presName="ellipse1" presStyleLbl="vennNode1" presStyleIdx="0" presStyleCnt="4">
        <dgm:presLayoutVars>
          <dgm:bulletEnabled val="1"/>
        </dgm:presLayoutVars>
      </dgm:prSet>
      <dgm:spPr/>
    </dgm:pt>
    <dgm:pt modelId="{AD7C213E-3859-463C-8103-3ED01C707FB1}" type="pres">
      <dgm:prSet presAssocID="{04E37E3B-1370-45A0-97EA-667765B4D9CE}" presName="ellipse2" presStyleLbl="vennNode1" presStyleIdx="1" presStyleCnt="4">
        <dgm:presLayoutVars>
          <dgm:bulletEnabled val="1"/>
        </dgm:presLayoutVars>
      </dgm:prSet>
      <dgm:spPr/>
    </dgm:pt>
    <dgm:pt modelId="{E80076D1-359A-41A9-BFB5-C547FD902E5B}" type="pres">
      <dgm:prSet presAssocID="{04E37E3B-1370-45A0-97EA-667765B4D9CE}" presName="ellipse3" presStyleLbl="vennNode1" presStyleIdx="2" presStyleCnt="4">
        <dgm:presLayoutVars>
          <dgm:bulletEnabled val="1"/>
        </dgm:presLayoutVars>
      </dgm:prSet>
      <dgm:spPr/>
    </dgm:pt>
    <dgm:pt modelId="{CD2C1D0A-46E2-4F0A-B865-F6F771536BA1}" type="pres">
      <dgm:prSet presAssocID="{04E37E3B-1370-45A0-97EA-667765B4D9CE}" presName="ellipse4" presStyleLbl="vennNode1" presStyleIdx="3" presStyleCnt="4">
        <dgm:presLayoutVars>
          <dgm:bulletEnabled val="1"/>
        </dgm:presLayoutVars>
      </dgm:prSet>
      <dgm:spPr/>
    </dgm:pt>
  </dgm:ptLst>
  <dgm:cxnLst>
    <dgm:cxn modelId="{B842E215-0ABF-4510-9431-B3FAC5A8A228}" type="presOf" srcId="{991309A0-4405-4CFA-93C8-FAEDCADB2242}" destId="{E80076D1-359A-41A9-BFB5-C547FD902E5B}" srcOrd="0" destOrd="0" presId="urn:microsoft.com/office/officeart/2005/8/layout/rings+Icon"/>
    <dgm:cxn modelId="{F5772A50-D4FE-4F3F-9003-305C044876BD}" type="presOf" srcId="{B6B837A9-CF12-44B6-8410-CB54C42BEC57}" destId="{CD2C1D0A-46E2-4F0A-B865-F6F771536BA1}" srcOrd="0" destOrd="0" presId="urn:microsoft.com/office/officeart/2005/8/layout/rings+Icon"/>
    <dgm:cxn modelId="{47808070-CAA0-4645-8D8A-1B5DAD2C284B}" type="presOf" srcId="{A7E69531-3EF3-4C13-9D1F-2B0F9F620E46}" destId="{AD7C213E-3859-463C-8103-3ED01C707FB1}" srcOrd="0" destOrd="0" presId="urn:microsoft.com/office/officeart/2005/8/layout/rings+Icon"/>
    <dgm:cxn modelId="{25086A53-6D61-4519-841F-FF10A494CD95}" srcId="{04E37E3B-1370-45A0-97EA-667765B4D9CE}" destId="{991309A0-4405-4CFA-93C8-FAEDCADB2242}" srcOrd="2" destOrd="0" parTransId="{44B01661-4042-4C83-A395-607C71857833}" sibTransId="{154F513E-09C2-4B21-AB4D-E741FE43D927}"/>
    <dgm:cxn modelId="{76686A80-E75F-4A78-AF4E-59DB9D9E4CD6}" srcId="{04E37E3B-1370-45A0-97EA-667765B4D9CE}" destId="{B6B837A9-CF12-44B6-8410-CB54C42BEC57}" srcOrd="3" destOrd="0" parTransId="{DE63A567-3B38-4636-92C5-A827DE0D7649}" sibTransId="{9BF083DE-40C6-438B-8352-5C4CE0C453F6}"/>
    <dgm:cxn modelId="{ACA8A881-9C4E-495E-B141-17EF49BA914F}" srcId="{04E37E3B-1370-45A0-97EA-667765B4D9CE}" destId="{A7E69531-3EF3-4C13-9D1F-2B0F9F620E46}" srcOrd="1" destOrd="0" parTransId="{1658DB28-37C5-45A2-BA32-952AD870B6A0}" sibTransId="{DF51CA9C-DCC8-457A-A87D-DD98E0F28EB9}"/>
    <dgm:cxn modelId="{38B31784-96C5-4CCF-B117-5817BF6CA560}" type="presOf" srcId="{04E37E3B-1370-45A0-97EA-667765B4D9CE}" destId="{9E1C5267-F85C-4B0F-8B78-FFEF84967C0E}" srcOrd="0" destOrd="0" presId="urn:microsoft.com/office/officeart/2005/8/layout/rings+Icon"/>
    <dgm:cxn modelId="{4E14A5A9-3733-4D94-9710-9EF59E8C9551}" srcId="{04E37E3B-1370-45A0-97EA-667765B4D9CE}" destId="{9DB1B08A-F7EC-4EB4-B513-85C4D87AE769}" srcOrd="0" destOrd="0" parTransId="{56F351CF-828A-4B85-AAB4-5867F8725266}" sibTransId="{1BFA4258-0485-4A52-878E-FE922FA2B51D}"/>
    <dgm:cxn modelId="{513443B4-7B09-48FB-97B7-4D3857A3775F}" type="presOf" srcId="{9DB1B08A-F7EC-4EB4-B513-85C4D87AE769}" destId="{D9BA3B50-1F90-4FBF-A461-ED8468D8463B}" srcOrd="0" destOrd="0" presId="urn:microsoft.com/office/officeart/2005/8/layout/rings+Icon"/>
    <dgm:cxn modelId="{99BD3138-C141-453B-A150-E02055D02E6E}" type="presParOf" srcId="{9E1C5267-F85C-4B0F-8B78-FFEF84967C0E}" destId="{D9BA3B50-1F90-4FBF-A461-ED8468D8463B}" srcOrd="0" destOrd="0" presId="urn:microsoft.com/office/officeart/2005/8/layout/rings+Icon"/>
    <dgm:cxn modelId="{6AA71264-6451-41DA-A300-FFF2B0FB4D78}" type="presParOf" srcId="{9E1C5267-F85C-4B0F-8B78-FFEF84967C0E}" destId="{AD7C213E-3859-463C-8103-3ED01C707FB1}" srcOrd="1" destOrd="0" presId="urn:microsoft.com/office/officeart/2005/8/layout/rings+Icon"/>
    <dgm:cxn modelId="{73316B6C-01FF-4BC8-A0F9-89CD76A5C894}" type="presParOf" srcId="{9E1C5267-F85C-4B0F-8B78-FFEF84967C0E}" destId="{E80076D1-359A-41A9-BFB5-C547FD902E5B}" srcOrd="2" destOrd="0" presId="urn:microsoft.com/office/officeart/2005/8/layout/rings+Icon"/>
    <dgm:cxn modelId="{D756AE02-3E68-44FD-AFE7-2585566A0B29}" type="presParOf" srcId="{9E1C5267-F85C-4B0F-8B78-FFEF84967C0E}" destId="{CD2C1D0A-46E2-4F0A-B865-F6F771536BA1}" srcOrd="3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F818C87-450A-487A-9B9D-A12E627D168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652A89FC-A64B-48F8-BE5A-4E0BC85C7A3F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1</a:t>
          </a:r>
        </a:p>
      </dgm:t>
    </dgm:pt>
    <dgm:pt modelId="{A96CD3A6-7143-48BC-93D0-E12D930C2478}" type="parTrans" cxnId="{384BCECF-B703-4FF2-9B6F-5EEED549964C}">
      <dgm:prSet/>
      <dgm:spPr/>
      <dgm:t>
        <a:bodyPr/>
        <a:lstStyle/>
        <a:p>
          <a:endParaRPr lang="en-NL"/>
        </a:p>
      </dgm:t>
    </dgm:pt>
    <dgm:pt modelId="{243086BD-123D-4AD7-BCBC-0F25AC4EE183}" type="sibTrans" cxnId="{384BCECF-B703-4FF2-9B6F-5EEED549964C}">
      <dgm:prSet/>
      <dgm:spPr/>
      <dgm:t>
        <a:bodyPr/>
        <a:lstStyle/>
        <a:p>
          <a:endParaRPr lang="en-NL"/>
        </a:p>
      </dgm:t>
    </dgm:pt>
    <dgm:pt modelId="{37E7C892-E1B2-449B-984A-7A771EED78C6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Update LT</a:t>
          </a:r>
        </a:p>
        <a:p>
          <a:r>
            <a:rPr lang="en-US" sz="1200">
              <a:solidFill>
                <a:schemeClr val="tx1"/>
              </a:solidFill>
            </a:rPr>
            <a:t>TW 2</a:t>
          </a:r>
        </a:p>
      </dgm:t>
    </dgm:pt>
    <dgm:pt modelId="{D44FE938-CF62-494F-8437-71D54A5BD802}" type="parTrans" cxnId="{2DF472AD-C55E-4AF5-AE05-1E871A26879A}">
      <dgm:prSet/>
      <dgm:spPr/>
      <dgm:t>
        <a:bodyPr/>
        <a:lstStyle/>
        <a:p>
          <a:endParaRPr lang="en-NL"/>
        </a:p>
      </dgm:t>
    </dgm:pt>
    <dgm:pt modelId="{EA4E74D0-99A2-4012-A64E-2B3598D29C2A}" type="sibTrans" cxnId="{2DF472AD-C55E-4AF5-AE05-1E871A26879A}">
      <dgm:prSet/>
      <dgm:spPr/>
      <dgm:t>
        <a:bodyPr/>
        <a:lstStyle/>
        <a:p>
          <a:endParaRPr lang="en-NL"/>
        </a:p>
      </dgm:t>
    </dgm:pt>
    <dgm:pt modelId="{6EF35CC8-861F-4BC0-BDCF-14AEADF5EE49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4</a:t>
          </a:r>
        </a:p>
      </dgm:t>
    </dgm:pt>
    <dgm:pt modelId="{7DB58534-1DA8-4003-96E8-35BFE1BB7194}" type="parTrans" cxnId="{08DD2295-F5B6-47E3-9C14-3FF0EA4FFDCE}">
      <dgm:prSet/>
      <dgm:spPr/>
      <dgm:t>
        <a:bodyPr/>
        <a:lstStyle/>
        <a:p>
          <a:endParaRPr lang="en-NL"/>
        </a:p>
      </dgm:t>
    </dgm:pt>
    <dgm:pt modelId="{A3BB8DAE-8F6C-4210-83AC-DC06101EB70C}" type="sibTrans" cxnId="{08DD2295-F5B6-47E3-9C14-3FF0EA4FFDCE}">
      <dgm:prSet/>
      <dgm:spPr/>
      <dgm:t>
        <a:bodyPr/>
        <a:lstStyle/>
        <a:p>
          <a:endParaRPr lang="en-NL"/>
        </a:p>
      </dgm:t>
    </dgm:pt>
    <dgm:pt modelId="{C158116F-EFDF-49D6-B148-4971A037A3A5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5</a:t>
          </a:r>
        </a:p>
      </dgm:t>
    </dgm:pt>
    <dgm:pt modelId="{D55D0C75-AF0B-40E2-AF03-5EE7932C865D}" type="parTrans" cxnId="{805F0FFA-FE75-4166-989C-134FAC002991}">
      <dgm:prSet/>
      <dgm:spPr/>
      <dgm:t>
        <a:bodyPr/>
        <a:lstStyle/>
        <a:p>
          <a:endParaRPr lang="en-NL"/>
        </a:p>
      </dgm:t>
    </dgm:pt>
    <dgm:pt modelId="{EF4E370A-F221-4771-9C95-BFE065C514E4}" type="sibTrans" cxnId="{805F0FFA-FE75-4166-989C-134FAC002991}">
      <dgm:prSet/>
      <dgm:spPr/>
      <dgm:t>
        <a:bodyPr/>
        <a:lstStyle/>
        <a:p>
          <a:endParaRPr lang="en-NL"/>
        </a:p>
      </dgm:t>
    </dgm:pt>
    <dgm:pt modelId="{167E5FFB-F3D4-421F-9C20-3C804619C812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7</a:t>
          </a:r>
        </a:p>
      </dgm:t>
    </dgm:pt>
    <dgm:pt modelId="{49F29E9E-FE53-47CA-957C-59979023F66E}" type="parTrans" cxnId="{83A9FF4F-6935-4913-AC64-1C2F2188D4EC}">
      <dgm:prSet/>
      <dgm:spPr/>
      <dgm:t>
        <a:bodyPr/>
        <a:lstStyle/>
        <a:p>
          <a:endParaRPr lang="en-NL"/>
        </a:p>
      </dgm:t>
    </dgm:pt>
    <dgm:pt modelId="{4CDB5160-A4ED-455B-9F03-58F3031B1672}" type="sibTrans" cxnId="{83A9FF4F-6935-4913-AC64-1C2F2188D4EC}">
      <dgm:prSet/>
      <dgm:spPr/>
      <dgm:t>
        <a:bodyPr/>
        <a:lstStyle/>
        <a:p>
          <a:endParaRPr lang="en-NL"/>
        </a:p>
      </dgm:t>
    </dgm:pt>
    <dgm:pt modelId="{D2958A7B-11BC-40C6-9777-AB3CCFF304F1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8</a:t>
          </a:r>
        </a:p>
      </dgm:t>
    </dgm:pt>
    <dgm:pt modelId="{A43913F8-FF6C-49BB-A039-D5A87F0D8EC3}" type="parTrans" cxnId="{E540A213-0C9B-4445-8E49-578088082150}">
      <dgm:prSet/>
      <dgm:spPr/>
      <dgm:t>
        <a:bodyPr/>
        <a:lstStyle/>
        <a:p>
          <a:endParaRPr lang="en-NL"/>
        </a:p>
      </dgm:t>
    </dgm:pt>
    <dgm:pt modelId="{0251DC3D-385E-40E2-909E-D002331A11AE}" type="sibTrans" cxnId="{E540A213-0C9B-4445-8E49-578088082150}">
      <dgm:prSet/>
      <dgm:spPr/>
      <dgm:t>
        <a:bodyPr/>
        <a:lstStyle/>
        <a:p>
          <a:endParaRPr lang="en-NL"/>
        </a:p>
      </dgm:t>
    </dgm:pt>
    <dgm:pt modelId="{3139797D-EFFE-4751-813E-CA824F6E6141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pPr rtl="0"/>
          <a:r>
            <a:rPr lang="en-US" sz="1200">
              <a:solidFill>
                <a:schemeClr val="tx1"/>
              </a:solidFill>
            </a:rPr>
            <a:t>TW 9</a:t>
          </a:r>
          <a:r>
            <a:rPr lang="en-US" sz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200">
            <a:solidFill>
              <a:schemeClr val="tx1"/>
            </a:solidFill>
          </a:endParaRPr>
        </a:p>
      </dgm:t>
    </dgm:pt>
    <dgm:pt modelId="{4540B376-CB27-4DAD-BCB0-F6DCC2429EC3}" type="parTrans" cxnId="{90C6AF87-63B8-4BF0-8EE3-E5E0C5567961}">
      <dgm:prSet/>
      <dgm:spPr/>
      <dgm:t>
        <a:bodyPr/>
        <a:lstStyle/>
        <a:p>
          <a:endParaRPr lang="en-NL"/>
        </a:p>
      </dgm:t>
    </dgm:pt>
    <dgm:pt modelId="{67BA6967-9A01-478A-8032-FD3F4A973875}" type="sibTrans" cxnId="{90C6AF87-63B8-4BF0-8EE3-E5E0C5567961}">
      <dgm:prSet/>
      <dgm:spPr/>
      <dgm:t>
        <a:bodyPr/>
        <a:lstStyle/>
        <a:p>
          <a:endParaRPr lang="en-NL"/>
        </a:p>
      </dgm:t>
    </dgm:pt>
    <dgm:pt modelId="{BB26ED01-ED7B-4F92-B66A-23635C05057A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Receive Controller 1</a:t>
          </a:r>
        </a:p>
        <a:p>
          <a:r>
            <a:rPr lang="en-US" sz="1200">
              <a:solidFill>
                <a:schemeClr val="tx1"/>
              </a:solidFill>
            </a:rPr>
            <a:t>TW 10</a:t>
          </a:r>
        </a:p>
      </dgm:t>
    </dgm:pt>
    <dgm:pt modelId="{D83C2A0A-1645-4397-8396-55321E94CB83}" type="parTrans" cxnId="{B0BEC308-A1F6-4EE4-9CD1-4326D02F0F74}">
      <dgm:prSet/>
      <dgm:spPr/>
      <dgm:t>
        <a:bodyPr/>
        <a:lstStyle/>
        <a:p>
          <a:endParaRPr lang="en-NL"/>
        </a:p>
      </dgm:t>
    </dgm:pt>
    <dgm:pt modelId="{0B568909-A0C8-4FCA-8D77-E9BAD8EED8D5}" type="sibTrans" cxnId="{B0BEC308-A1F6-4EE4-9CD1-4326D02F0F74}">
      <dgm:prSet/>
      <dgm:spPr/>
      <dgm:t>
        <a:bodyPr/>
        <a:lstStyle/>
        <a:p>
          <a:endParaRPr lang="en-NL"/>
        </a:p>
      </dgm:t>
    </dgm:pt>
    <dgm:pt modelId="{404CBAE1-3847-4ECF-AD3C-8DDB56DE7332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11</a:t>
          </a:r>
        </a:p>
      </dgm:t>
    </dgm:pt>
    <dgm:pt modelId="{EEF78B58-5CC3-4AE7-A8D8-81E4B994A52C}" type="parTrans" cxnId="{0DC805D5-678B-4EDE-A824-644A5ED59030}">
      <dgm:prSet/>
      <dgm:spPr/>
      <dgm:t>
        <a:bodyPr/>
        <a:lstStyle/>
        <a:p>
          <a:endParaRPr lang="en-NL"/>
        </a:p>
      </dgm:t>
    </dgm:pt>
    <dgm:pt modelId="{64472B06-5D8B-4677-A015-2DA675382FD8}" type="sibTrans" cxnId="{0DC805D5-678B-4EDE-A824-644A5ED59030}">
      <dgm:prSet/>
      <dgm:spPr/>
      <dgm:t>
        <a:bodyPr/>
        <a:lstStyle/>
        <a:p>
          <a:endParaRPr lang="en-NL"/>
        </a:p>
      </dgm:t>
    </dgm:pt>
    <dgm:pt modelId="{52FFF299-8D9F-4F17-A86A-243882B0D62C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13</a:t>
          </a:r>
        </a:p>
      </dgm:t>
    </dgm:pt>
    <dgm:pt modelId="{5A3A57D6-A451-4CCA-809D-51A21829F3B4}" type="parTrans" cxnId="{357240EB-8AF0-459E-8D58-233E40BF18DB}">
      <dgm:prSet/>
      <dgm:spPr/>
      <dgm:t>
        <a:bodyPr/>
        <a:lstStyle/>
        <a:p>
          <a:endParaRPr lang="en-NL"/>
        </a:p>
      </dgm:t>
    </dgm:pt>
    <dgm:pt modelId="{6FCC71F0-FA28-4F8A-9812-B5D4CEE9D9A2}" type="sibTrans" cxnId="{357240EB-8AF0-459E-8D58-233E40BF18DB}">
      <dgm:prSet/>
      <dgm:spPr/>
      <dgm:t>
        <a:bodyPr/>
        <a:lstStyle/>
        <a:p>
          <a:endParaRPr lang="en-NL"/>
        </a:p>
      </dgm:t>
    </dgm:pt>
    <dgm:pt modelId="{E76B5073-6E55-4431-B233-6B77FF08412C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Determine Broken Board</a:t>
          </a:r>
        </a:p>
        <a:p>
          <a:r>
            <a:rPr lang="en-US" sz="1200">
              <a:solidFill>
                <a:schemeClr val="tx1"/>
              </a:solidFill>
            </a:rPr>
            <a:t>TW 16</a:t>
          </a:r>
        </a:p>
      </dgm:t>
    </dgm:pt>
    <dgm:pt modelId="{0A9C2918-6960-4D3B-B2F5-54913BCBEF99}" type="parTrans" cxnId="{9ED13EC1-FAE2-4700-B4CD-57D173C02034}">
      <dgm:prSet/>
      <dgm:spPr/>
      <dgm:t>
        <a:bodyPr/>
        <a:lstStyle/>
        <a:p>
          <a:endParaRPr lang="en-NL"/>
        </a:p>
      </dgm:t>
    </dgm:pt>
    <dgm:pt modelId="{03A5A1F9-1CF1-4EE7-B05C-89CCFC21B39E}" type="sibTrans" cxnId="{9ED13EC1-FAE2-4700-B4CD-57D173C02034}">
      <dgm:prSet/>
      <dgm:spPr/>
      <dgm:t>
        <a:bodyPr/>
        <a:lstStyle/>
        <a:p>
          <a:endParaRPr lang="en-NL"/>
        </a:p>
      </dgm:t>
    </dgm:pt>
    <dgm:pt modelId="{80079CB5-E4D7-4C58-9E64-FEB8980A34F0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pPr rtl="0"/>
          <a:r>
            <a:rPr lang="en-US" sz="1600">
              <a:solidFill>
                <a:schemeClr val="tx1"/>
              </a:solidFill>
            </a:rPr>
            <a:t>Sync bc1</a:t>
          </a:r>
          <a:r>
            <a:rPr lang="en-US" sz="16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600">
            <a:solidFill>
              <a:schemeClr val="tx1"/>
            </a:solidFill>
          </a:endParaRPr>
        </a:p>
        <a:p>
          <a:r>
            <a:rPr lang="en-US" sz="1200">
              <a:solidFill>
                <a:schemeClr val="tx1"/>
              </a:solidFill>
            </a:rPr>
            <a:t>TW 0</a:t>
          </a:r>
        </a:p>
      </dgm:t>
    </dgm:pt>
    <dgm:pt modelId="{A2B0FF2B-128A-4BEA-982A-16198D73901D}" type="parTrans" cxnId="{6C77EBBA-CBC6-43B0-BE4D-C6296B927D9C}">
      <dgm:prSet/>
      <dgm:spPr/>
      <dgm:t>
        <a:bodyPr/>
        <a:lstStyle/>
        <a:p>
          <a:endParaRPr lang="en-NL"/>
        </a:p>
      </dgm:t>
    </dgm:pt>
    <dgm:pt modelId="{273A549D-ECAE-4D41-936B-85BDACC8085C}" type="sibTrans" cxnId="{6C77EBBA-CBC6-43B0-BE4D-C6296B927D9C}">
      <dgm:prSet/>
      <dgm:spPr/>
      <dgm:t>
        <a:bodyPr/>
        <a:lstStyle/>
        <a:p>
          <a:endParaRPr lang="en-NL"/>
        </a:p>
      </dgm:t>
    </dgm:pt>
    <dgm:pt modelId="{D48E9451-0233-4D8A-A247-821092F4B8D6}">
      <dgm:prSet phldrT="[Text]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TW 3</a:t>
          </a:r>
        </a:p>
      </dgm:t>
    </dgm:pt>
    <dgm:pt modelId="{1F55FFA2-AD26-4D29-8138-B6961A05FEBB}" type="parTrans" cxnId="{282F810D-6335-4A62-B8D8-32CED0A5BA4C}">
      <dgm:prSet/>
      <dgm:spPr/>
      <dgm:t>
        <a:bodyPr/>
        <a:lstStyle/>
        <a:p>
          <a:endParaRPr lang="en-NL"/>
        </a:p>
      </dgm:t>
    </dgm:pt>
    <dgm:pt modelId="{F7E2F678-9C6A-43C3-927E-DB661A2122FD}" type="sibTrans" cxnId="{282F810D-6335-4A62-B8D8-32CED0A5BA4C}">
      <dgm:prSet/>
      <dgm:spPr/>
      <dgm:t>
        <a:bodyPr/>
        <a:lstStyle/>
        <a:p>
          <a:endParaRPr lang="en-NL"/>
        </a:p>
      </dgm:t>
    </dgm:pt>
    <dgm:pt modelId="{47E6CFAB-1D0B-463C-A8A8-61BCBE5CCEE8}">
      <dgm:prSet phldrT="[Text]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TW 6</a:t>
          </a:r>
        </a:p>
      </dgm:t>
    </dgm:pt>
    <dgm:pt modelId="{19DDA4E4-2498-45A5-8D86-B87676BBC7B3}" type="parTrans" cxnId="{BD189495-4A82-400F-A987-5AA9D29CDBA3}">
      <dgm:prSet/>
      <dgm:spPr/>
      <dgm:t>
        <a:bodyPr/>
        <a:lstStyle/>
        <a:p>
          <a:endParaRPr lang="en-NL"/>
        </a:p>
      </dgm:t>
    </dgm:pt>
    <dgm:pt modelId="{8D8F3E31-1ADD-406E-805D-E20DEFEBA75F}" type="sibTrans" cxnId="{BD189495-4A82-400F-A987-5AA9D29CDBA3}">
      <dgm:prSet/>
      <dgm:spPr/>
      <dgm:t>
        <a:bodyPr/>
        <a:lstStyle/>
        <a:p>
          <a:endParaRPr lang="en-NL"/>
        </a:p>
      </dgm:t>
    </dgm:pt>
    <dgm:pt modelId="{0DBCF5FF-112F-44B5-BB1D-277D23BFD3D4}">
      <dgm:prSet phldrT="[Text]"/>
      <dgm:spPr>
        <a:solidFill>
          <a:srgbClr val="CE9E75"/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Receive Controller 2</a:t>
          </a:r>
        </a:p>
        <a:p>
          <a:r>
            <a:rPr lang="en-US">
              <a:solidFill>
                <a:schemeClr val="tx1"/>
              </a:solidFill>
            </a:rPr>
            <a:t>TW 12</a:t>
          </a:r>
        </a:p>
      </dgm:t>
    </dgm:pt>
    <dgm:pt modelId="{25D4FA18-A105-438E-8ADD-A4C97E2E1FA1}" type="parTrans" cxnId="{83A208C4-0391-46AA-A4DD-132CE7CCBAC4}">
      <dgm:prSet/>
      <dgm:spPr/>
      <dgm:t>
        <a:bodyPr/>
        <a:lstStyle/>
        <a:p>
          <a:endParaRPr lang="en-NL"/>
        </a:p>
      </dgm:t>
    </dgm:pt>
    <dgm:pt modelId="{430F68FC-F6EA-4B5E-9415-F73E6E6ED7AA}" type="sibTrans" cxnId="{83A208C4-0391-46AA-A4DD-132CE7CCBAC4}">
      <dgm:prSet/>
      <dgm:spPr/>
      <dgm:t>
        <a:bodyPr/>
        <a:lstStyle/>
        <a:p>
          <a:endParaRPr lang="en-NL"/>
        </a:p>
      </dgm:t>
    </dgm:pt>
    <dgm:pt modelId="{E9A8C44C-2243-4E2C-A6E0-C2D06D3EB0F0}">
      <dgm:prSet phldrT="[Text]"/>
      <dgm:spPr>
        <a:solidFill>
          <a:srgbClr val="CE9E75">
            <a:alpha val="80000"/>
          </a:srgbClr>
        </a:solidFill>
      </dgm:spPr>
      <dgm:t>
        <a:bodyPr/>
        <a:lstStyle/>
        <a:p>
          <a:r>
            <a:rPr lang="en-US">
              <a:solidFill>
                <a:schemeClr val="tx1"/>
              </a:solidFill>
              <a:latin typeface="Trebuchet MS" panose="020B0603020202020204"/>
            </a:rPr>
            <a:t>Receive</a:t>
          </a:r>
          <a:r>
            <a:rPr lang="en-US">
              <a:solidFill>
                <a:schemeClr val="tx1"/>
              </a:solidFill>
            </a:rPr>
            <a:t> Master</a:t>
          </a:r>
        </a:p>
        <a:p>
          <a:r>
            <a:rPr lang="en-US">
              <a:solidFill>
                <a:schemeClr val="tx1"/>
              </a:solidFill>
            </a:rPr>
            <a:t>TW 14</a:t>
          </a:r>
        </a:p>
      </dgm:t>
    </dgm:pt>
    <dgm:pt modelId="{5E302D16-1377-4B64-84D2-78146E5617EB}" type="parTrans" cxnId="{240B9E31-52A0-4873-8FD9-81D7DCC1A563}">
      <dgm:prSet/>
      <dgm:spPr/>
      <dgm:t>
        <a:bodyPr/>
        <a:lstStyle/>
        <a:p>
          <a:endParaRPr lang="en-NL"/>
        </a:p>
      </dgm:t>
    </dgm:pt>
    <dgm:pt modelId="{F0155069-E709-4E43-9B2C-16B16B769AAE}" type="sibTrans" cxnId="{240B9E31-52A0-4873-8FD9-81D7DCC1A563}">
      <dgm:prSet/>
      <dgm:spPr/>
      <dgm:t>
        <a:bodyPr/>
        <a:lstStyle/>
        <a:p>
          <a:endParaRPr lang="en-NL"/>
        </a:p>
      </dgm:t>
    </dgm:pt>
    <dgm:pt modelId="{37947A5B-0EFF-4616-BE7C-A847E54209EF}">
      <dgm:prSet phldrT="[Text]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Check COMM</a:t>
          </a:r>
        </a:p>
        <a:p>
          <a:r>
            <a:rPr lang="en-US">
              <a:solidFill>
                <a:schemeClr val="tx1"/>
              </a:solidFill>
            </a:rPr>
            <a:t>TW 15</a:t>
          </a:r>
        </a:p>
      </dgm:t>
    </dgm:pt>
    <dgm:pt modelId="{27BC656F-2571-4E2C-A358-EA86E7929936}" type="parTrans" cxnId="{AB010E8B-FFD1-4EB6-B7E8-343D2D04C89C}">
      <dgm:prSet/>
      <dgm:spPr/>
      <dgm:t>
        <a:bodyPr/>
        <a:lstStyle/>
        <a:p>
          <a:endParaRPr lang="en-NL"/>
        </a:p>
      </dgm:t>
    </dgm:pt>
    <dgm:pt modelId="{7968C3ED-ACFA-41F0-99D2-C74CD81387AB}" type="sibTrans" cxnId="{AB010E8B-FFD1-4EB6-B7E8-343D2D04C89C}">
      <dgm:prSet/>
      <dgm:spPr/>
      <dgm:t>
        <a:bodyPr/>
        <a:lstStyle/>
        <a:p>
          <a:endParaRPr lang="en-NL"/>
        </a:p>
      </dgm:t>
    </dgm:pt>
    <dgm:pt modelId="{08F8957B-03F4-4DEF-A8F6-BE7430332C3E}">
      <dgm:prSet phldrT="[Text]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pPr rtl="0"/>
          <a:r>
            <a:rPr lang="en-US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>
            <a:solidFill>
              <a:schemeClr val="tx1"/>
            </a:solidFill>
          </a:endParaRPr>
        </a:p>
        <a:p>
          <a:r>
            <a:rPr lang="en-US">
              <a:solidFill>
                <a:schemeClr val="tx1"/>
              </a:solidFill>
            </a:rPr>
            <a:t>TW </a:t>
          </a:r>
          <a:r>
            <a:rPr lang="en-US">
              <a:solidFill>
                <a:schemeClr val="tx1"/>
              </a:solidFill>
              <a:latin typeface="Trebuchet MS" panose="020B0603020202020204"/>
            </a:rPr>
            <a:t>17</a:t>
          </a:r>
        </a:p>
      </dgm:t>
    </dgm:pt>
    <dgm:pt modelId="{59F136CB-1F5A-409F-A852-830300CFC0C6}" type="parTrans" cxnId="{9475E8B6-0C13-438B-BAB3-8DF722F0C431}">
      <dgm:prSet/>
      <dgm:spPr/>
      <dgm:t>
        <a:bodyPr/>
        <a:lstStyle/>
        <a:p>
          <a:endParaRPr lang="en-NL"/>
        </a:p>
      </dgm:t>
    </dgm:pt>
    <dgm:pt modelId="{E21FBAAD-523C-487C-96DA-6E7BE83966E7}" type="sibTrans" cxnId="{9475E8B6-0C13-438B-BAB3-8DF722F0C431}">
      <dgm:prSet/>
      <dgm:spPr/>
      <dgm:t>
        <a:bodyPr/>
        <a:lstStyle/>
        <a:p>
          <a:endParaRPr lang="en-NL"/>
        </a:p>
      </dgm:t>
    </dgm:pt>
    <dgm:pt modelId="{F8B8C6E2-EB7C-4DF0-BE37-E0E38DA35C10}">
      <dgm:prSet phldr="0"/>
      <dgm:spPr>
        <a:solidFill>
          <a:schemeClr val="tx1">
            <a:lumMod val="8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 </a:t>
          </a:r>
        </a:p>
        <a:p>
          <a:r>
            <a:rPr lang="en-US" dirty="0">
              <a:solidFill>
                <a:schemeClr val="tx1"/>
              </a:solidFill>
            </a:rPr>
            <a:t>TW </a:t>
          </a:r>
          <a:r>
            <a:rPr lang="en-US" dirty="0">
              <a:solidFill>
                <a:schemeClr val="tx1"/>
              </a:solidFill>
              <a:latin typeface="Trebuchet MS" panose="020B0603020202020204"/>
            </a:rPr>
            <a:t>18</a:t>
          </a:r>
          <a:endParaRPr lang="en-US" dirty="0">
            <a:solidFill>
              <a:schemeClr val="tx1"/>
            </a:solidFill>
          </a:endParaRPr>
        </a:p>
      </dgm:t>
    </dgm:pt>
    <dgm:pt modelId="{C01DAD3E-3925-4DBD-BEBA-2E217BFF5330}" type="sibTrans" cxnId="{CFBB458F-B494-4B35-A2F1-032C67B547BD}">
      <dgm:prSet/>
      <dgm:spPr/>
      <dgm:t>
        <a:bodyPr/>
        <a:lstStyle/>
        <a:p>
          <a:endParaRPr lang="en-US"/>
        </a:p>
      </dgm:t>
    </dgm:pt>
    <dgm:pt modelId="{E86C1981-0C98-4E5C-B148-629EB3608065}" type="parTrans" cxnId="{CFBB458F-B494-4B35-A2F1-032C67B547BD}">
      <dgm:prSet/>
      <dgm:spPr/>
      <dgm:t>
        <a:bodyPr/>
        <a:lstStyle/>
        <a:p>
          <a:endParaRPr lang="en-US"/>
        </a:p>
      </dgm:t>
    </dgm:pt>
    <dgm:pt modelId="{9E431843-7929-4416-B5E7-FF0CBB0BCEFF}">
      <dgm:prSet phldr="0"/>
      <dgm:spPr>
        <a:solidFill>
          <a:schemeClr val="tx1">
            <a:lumMod val="50000"/>
          </a:schemeClr>
        </a:solidFill>
      </dgm:spPr>
      <dgm:t>
        <a:bodyPr/>
        <a:lstStyle/>
        <a:p>
          <a:pPr rtl="0"/>
          <a:r>
            <a:rPr lang="en-US" dirty="0">
              <a:solidFill>
                <a:schemeClr val="tx1"/>
              </a:solidFill>
            </a:rPr>
            <a:t> </a:t>
          </a:r>
          <a:r>
            <a:rPr lang="en-US" dirty="0">
              <a:solidFill>
                <a:schemeClr val="tx1"/>
              </a:solidFill>
              <a:latin typeface="Trebuchet MS" panose="020B0603020202020204"/>
            </a:rPr>
            <a:t>Check TO </a:t>
          </a:r>
          <a:br>
            <a:rPr lang="en-US" dirty="0">
              <a:solidFill>
                <a:schemeClr val="tx1"/>
              </a:solidFill>
              <a:latin typeface="Trebuchet MS" panose="020B0603020202020204"/>
            </a:rPr>
          </a:br>
          <a:r>
            <a:rPr lang="en-US" dirty="0">
              <a:solidFill>
                <a:schemeClr val="tx1"/>
              </a:solidFill>
              <a:latin typeface="Trebuchet MS" panose="020B0603020202020204"/>
            </a:rPr>
            <a:t>and reset</a:t>
          </a:r>
          <a:endParaRPr lang="en-US" dirty="0">
            <a:solidFill>
              <a:schemeClr val="tx1"/>
            </a:solidFill>
          </a:endParaRPr>
        </a:p>
        <a:p>
          <a:r>
            <a:rPr lang="en-US" dirty="0">
              <a:solidFill>
                <a:schemeClr val="tx1"/>
              </a:solidFill>
            </a:rPr>
            <a:t>TW </a:t>
          </a:r>
          <a:r>
            <a:rPr lang="en-US" dirty="0">
              <a:solidFill>
                <a:schemeClr val="tx1"/>
              </a:solidFill>
              <a:latin typeface="Trebuchet MS" panose="020B0603020202020204"/>
            </a:rPr>
            <a:t>19</a:t>
          </a:r>
          <a:endParaRPr lang="en-US" dirty="0">
            <a:solidFill>
              <a:schemeClr val="tx1"/>
            </a:solidFill>
          </a:endParaRPr>
        </a:p>
      </dgm:t>
    </dgm:pt>
    <dgm:pt modelId="{1E951741-B7E7-4D6A-BF62-459D38661336}" type="sibTrans" cxnId="{D7A1D6E5-00AB-4C3C-95D1-38DC150EC3FB}">
      <dgm:prSet/>
      <dgm:spPr/>
      <dgm:t>
        <a:bodyPr/>
        <a:lstStyle/>
        <a:p>
          <a:endParaRPr lang="en-US"/>
        </a:p>
      </dgm:t>
    </dgm:pt>
    <dgm:pt modelId="{BFB96204-59FA-4D6E-91A0-224A862C3252}" type="parTrans" cxnId="{D7A1D6E5-00AB-4C3C-95D1-38DC150EC3FB}">
      <dgm:prSet/>
      <dgm:spPr/>
      <dgm:t>
        <a:bodyPr/>
        <a:lstStyle/>
        <a:p>
          <a:endParaRPr lang="en-US"/>
        </a:p>
      </dgm:t>
    </dgm:pt>
    <dgm:pt modelId="{2F4F90C7-4C9C-46EA-9842-CA0374EC5F0B}" type="pres">
      <dgm:prSet presAssocID="{BF818C87-450A-487A-9B9D-A12E627D1681}" presName="Name0" presStyleCnt="0">
        <dgm:presLayoutVars>
          <dgm:dir/>
          <dgm:resizeHandles val="exact"/>
        </dgm:presLayoutVars>
      </dgm:prSet>
      <dgm:spPr/>
    </dgm:pt>
    <dgm:pt modelId="{059CD61F-ADF3-4505-B72E-F3B8CA8C6A12}" type="pres">
      <dgm:prSet presAssocID="{80079CB5-E4D7-4C58-9E64-FEB8980A34F0}" presName="node" presStyleLbl="node1" presStyleIdx="0" presStyleCnt="20">
        <dgm:presLayoutVars>
          <dgm:bulletEnabled val="1"/>
        </dgm:presLayoutVars>
      </dgm:prSet>
      <dgm:spPr/>
    </dgm:pt>
    <dgm:pt modelId="{FDDFE4CD-7DA6-4B47-9686-0A1876CEA284}" type="pres">
      <dgm:prSet presAssocID="{273A549D-ECAE-4D41-936B-85BDACC8085C}" presName="sibTrans" presStyleLbl="sibTrans1D1" presStyleIdx="0" presStyleCnt="19"/>
      <dgm:spPr/>
    </dgm:pt>
    <dgm:pt modelId="{DAF02A58-20CC-44A6-BF2A-816939BD7DC0}" type="pres">
      <dgm:prSet presAssocID="{273A549D-ECAE-4D41-936B-85BDACC8085C}" presName="connectorText" presStyleLbl="sibTrans1D1" presStyleIdx="0" presStyleCnt="19"/>
      <dgm:spPr/>
    </dgm:pt>
    <dgm:pt modelId="{1A82390A-C978-4B5E-B689-18D5D053F592}" type="pres">
      <dgm:prSet presAssocID="{652A89FC-A64B-48F8-BE5A-4E0BC85C7A3F}" presName="node" presStyleLbl="node1" presStyleIdx="1" presStyleCnt="20">
        <dgm:presLayoutVars>
          <dgm:bulletEnabled val="1"/>
        </dgm:presLayoutVars>
      </dgm:prSet>
      <dgm:spPr/>
    </dgm:pt>
    <dgm:pt modelId="{39D5DD5E-FEBE-44DF-91A6-467B7073801A}" type="pres">
      <dgm:prSet presAssocID="{243086BD-123D-4AD7-BCBC-0F25AC4EE183}" presName="sibTrans" presStyleLbl="sibTrans1D1" presStyleIdx="1" presStyleCnt="19"/>
      <dgm:spPr/>
    </dgm:pt>
    <dgm:pt modelId="{E8B83084-F34C-4091-845C-8F8915FEAA08}" type="pres">
      <dgm:prSet presAssocID="{243086BD-123D-4AD7-BCBC-0F25AC4EE183}" presName="connectorText" presStyleLbl="sibTrans1D1" presStyleIdx="1" presStyleCnt="19"/>
      <dgm:spPr/>
    </dgm:pt>
    <dgm:pt modelId="{DFF41C6F-35F0-4DA4-88C3-C19078EC5044}" type="pres">
      <dgm:prSet presAssocID="{37E7C892-E1B2-449B-984A-7A771EED78C6}" presName="node" presStyleLbl="node1" presStyleIdx="2" presStyleCnt="20">
        <dgm:presLayoutVars>
          <dgm:bulletEnabled val="1"/>
        </dgm:presLayoutVars>
      </dgm:prSet>
      <dgm:spPr/>
    </dgm:pt>
    <dgm:pt modelId="{8DD012B2-4EEF-4F2C-B304-AA46C3CCDE9D}" type="pres">
      <dgm:prSet presAssocID="{EA4E74D0-99A2-4012-A64E-2B3598D29C2A}" presName="sibTrans" presStyleLbl="sibTrans1D1" presStyleIdx="2" presStyleCnt="19"/>
      <dgm:spPr/>
    </dgm:pt>
    <dgm:pt modelId="{D2577EA2-2797-4DBA-A43A-10706BADE865}" type="pres">
      <dgm:prSet presAssocID="{EA4E74D0-99A2-4012-A64E-2B3598D29C2A}" presName="connectorText" presStyleLbl="sibTrans1D1" presStyleIdx="2" presStyleCnt="19"/>
      <dgm:spPr/>
    </dgm:pt>
    <dgm:pt modelId="{F1227F52-D446-4AF8-8190-BC5724801A91}" type="pres">
      <dgm:prSet presAssocID="{D48E9451-0233-4D8A-A247-821092F4B8D6}" presName="node" presStyleLbl="node1" presStyleIdx="3" presStyleCnt="20">
        <dgm:presLayoutVars>
          <dgm:bulletEnabled val="1"/>
        </dgm:presLayoutVars>
      </dgm:prSet>
      <dgm:spPr/>
    </dgm:pt>
    <dgm:pt modelId="{A1FD00AF-C908-4DC3-9C68-494C5D3D687C}" type="pres">
      <dgm:prSet presAssocID="{F7E2F678-9C6A-43C3-927E-DB661A2122FD}" presName="sibTrans" presStyleLbl="sibTrans1D1" presStyleIdx="3" presStyleCnt="19"/>
      <dgm:spPr/>
    </dgm:pt>
    <dgm:pt modelId="{7FB70DAB-CE97-444C-8E8D-5F3C1E6E4934}" type="pres">
      <dgm:prSet presAssocID="{F7E2F678-9C6A-43C3-927E-DB661A2122FD}" presName="connectorText" presStyleLbl="sibTrans1D1" presStyleIdx="3" presStyleCnt="19"/>
      <dgm:spPr/>
    </dgm:pt>
    <dgm:pt modelId="{175F2B1B-CFD3-474D-8BC7-64C1A58C47EF}" type="pres">
      <dgm:prSet presAssocID="{6EF35CC8-861F-4BC0-BDCF-14AEADF5EE49}" presName="node" presStyleLbl="node1" presStyleIdx="4" presStyleCnt="20">
        <dgm:presLayoutVars>
          <dgm:bulletEnabled val="1"/>
        </dgm:presLayoutVars>
      </dgm:prSet>
      <dgm:spPr/>
    </dgm:pt>
    <dgm:pt modelId="{4ECCA2E5-E4F1-4164-9DF6-7EF407384B04}" type="pres">
      <dgm:prSet presAssocID="{A3BB8DAE-8F6C-4210-83AC-DC06101EB70C}" presName="sibTrans" presStyleLbl="sibTrans1D1" presStyleIdx="4" presStyleCnt="19"/>
      <dgm:spPr/>
    </dgm:pt>
    <dgm:pt modelId="{C45027C8-FD50-457E-8B67-051D19FAF385}" type="pres">
      <dgm:prSet presAssocID="{A3BB8DAE-8F6C-4210-83AC-DC06101EB70C}" presName="connectorText" presStyleLbl="sibTrans1D1" presStyleIdx="4" presStyleCnt="19"/>
      <dgm:spPr/>
    </dgm:pt>
    <dgm:pt modelId="{782D905F-8434-493A-8A10-05558A7BC53A}" type="pres">
      <dgm:prSet presAssocID="{C158116F-EFDF-49D6-B148-4971A037A3A5}" presName="node" presStyleLbl="node1" presStyleIdx="5" presStyleCnt="20">
        <dgm:presLayoutVars>
          <dgm:bulletEnabled val="1"/>
        </dgm:presLayoutVars>
      </dgm:prSet>
      <dgm:spPr/>
    </dgm:pt>
    <dgm:pt modelId="{06B9ECFA-0FAA-4A30-BEC4-39BA7FBF694E}" type="pres">
      <dgm:prSet presAssocID="{EF4E370A-F221-4771-9C95-BFE065C514E4}" presName="sibTrans" presStyleLbl="sibTrans1D1" presStyleIdx="5" presStyleCnt="19"/>
      <dgm:spPr/>
    </dgm:pt>
    <dgm:pt modelId="{6BE01085-2618-4B6E-A8C2-D2C9277F531A}" type="pres">
      <dgm:prSet presAssocID="{EF4E370A-F221-4771-9C95-BFE065C514E4}" presName="connectorText" presStyleLbl="sibTrans1D1" presStyleIdx="5" presStyleCnt="19"/>
      <dgm:spPr/>
    </dgm:pt>
    <dgm:pt modelId="{5424674C-73BD-4C0A-8282-4147EA888ADC}" type="pres">
      <dgm:prSet presAssocID="{47E6CFAB-1D0B-463C-A8A8-61BCBE5CCEE8}" presName="node" presStyleLbl="node1" presStyleIdx="6" presStyleCnt="20">
        <dgm:presLayoutVars>
          <dgm:bulletEnabled val="1"/>
        </dgm:presLayoutVars>
      </dgm:prSet>
      <dgm:spPr/>
    </dgm:pt>
    <dgm:pt modelId="{5B577770-ADA8-4884-BBA7-100AD414A70C}" type="pres">
      <dgm:prSet presAssocID="{8D8F3E31-1ADD-406E-805D-E20DEFEBA75F}" presName="sibTrans" presStyleLbl="sibTrans1D1" presStyleIdx="6" presStyleCnt="19"/>
      <dgm:spPr/>
    </dgm:pt>
    <dgm:pt modelId="{85DFA1F3-232A-4719-8CD0-6FB1F7B7122E}" type="pres">
      <dgm:prSet presAssocID="{8D8F3E31-1ADD-406E-805D-E20DEFEBA75F}" presName="connectorText" presStyleLbl="sibTrans1D1" presStyleIdx="6" presStyleCnt="19"/>
      <dgm:spPr/>
    </dgm:pt>
    <dgm:pt modelId="{2516B4BD-9815-4694-B921-20894448D4E2}" type="pres">
      <dgm:prSet presAssocID="{167E5FFB-F3D4-421F-9C20-3C804619C812}" presName="node" presStyleLbl="node1" presStyleIdx="7" presStyleCnt="20">
        <dgm:presLayoutVars>
          <dgm:bulletEnabled val="1"/>
        </dgm:presLayoutVars>
      </dgm:prSet>
      <dgm:spPr/>
    </dgm:pt>
    <dgm:pt modelId="{467B4DC3-47C8-4800-BE57-46B3F8930E4E}" type="pres">
      <dgm:prSet presAssocID="{4CDB5160-A4ED-455B-9F03-58F3031B1672}" presName="sibTrans" presStyleLbl="sibTrans1D1" presStyleIdx="7" presStyleCnt="19"/>
      <dgm:spPr/>
    </dgm:pt>
    <dgm:pt modelId="{48C5A431-C5BA-4B3D-91B4-8232A13F66AE}" type="pres">
      <dgm:prSet presAssocID="{4CDB5160-A4ED-455B-9F03-58F3031B1672}" presName="connectorText" presStyleLbl="sibTrans1D1" presStyleIdx="7" presStyleCnt="19"/>
      <dgm:spPr/>
    </dgm:pt>
    <dgm:pt modelId="{0B85612E-6986-41B0-9218-5A80B328D433}" type="pres">
      <dgm:prSet presAssocID="{D2958A7B-11BC-40C6-9777-AB3CCFF304F1}" presName="node" presStyleLbl="node1" presStyleIdx="8" presStyleCnt="20">
        <dgm:presLayoutVars>
          <dgm:bulletEnabled val="1"/>
        </dgm:presLayoutVars>
      </dgm:prSet>
      <dgm:spPr/>
    </dgm:pt>
    <dgm:pt modelId="{0599206C-F1D5-405F-A235-7FB3702F3836}" type="pres">
      <dgm:prSet presAssocID="{0251DC3D-385E-40E2-909E-D002331A11AE}" presName="sibTrans" presStyleLbl="sibTrans1D1" presStyleIdx="8" presStyleCnt="19"/>
      <dgm:spPr/>
    </dgm:pt>
    <dgm:pt modelId="{FE4FEA59-64E6-46A0-A8B9-C612314982CD}" type="pres">
      <dgm:prSet presAssocID="{0251DC3D-385E-40E2-909E-D002331A11AE}" presName="connectorText" presStyleLbl="sibTrans1D1" presStyleIdx="8" presStyleCnt="19"/>
      <dgm:spPr/>
    </dgm:pt>
    <dgm:pt modelId="{C9986C70-5892-4C96-9308-4B6FDE0472AA}" type="pres">
      <dgm:prSet presAssocID="{3139797D-EFFE-4751-813E-CA824F6E6141}" presName="node" presStyleLbl="node1" presStyleIdx="9" presStyleCnt="20">
        <dgm:presLayoutVars>
          <dgm:bulletEnabled val="1"/>
        </dgm:presLayoutVars>
      </dgm:prSet>
      <dgm:spPr/>
    </dgm:pt>
    <dgm:pt modelId="{E1096D01-0C5F-43E9-B20A-F26A2370B98D}" type="pres">
      <dgm:prSet presAssocID="{67BA6967-9A01-478A-8032-FD3F4A973875}" presName="sibTrans" presStyleLbl="sibTrans1D1" presStyleIdx="9" presStyleCnt="19"/>
      <dgm:spPr/>
    </dgm:pt>
    <dgm:pt modelId="{4A1FCE45-FDEB-4F1C-B5A2-95E30438305D}" type="pres">
      <dgm:prSet presAssocID="{67BA6967-9A01-478A-8032-FD3F4A973875}" presName="connectorText" presStyleLbl="sibTrans1D1" presStyleIdx="9" presStyleCnt="19"/>
      <dgm:spPr/>
    </dgm:pt>
    <dgm:pt modelId="{C619DA43-6174-4C5B-88B4-B6654AA0B8A2}" type="pres">
      <dgm:prSet presAssocID="{BB26ED01-ED7B-4F92-B66A-23635C05057A}" presName="node" presStyleLbl="node1" presStyleIdx="10" presStyleCnt="20">
        <dgm:presLayoutVars>
          <dgm:bulletEnabled val="1"/>
        </dgm:presLayoutVars>
      </dgm:prSet>
      <dgm:spPr/>
    </dgm:pt>
    <dgm:pt modelId="{1D332FC0-E464-4B6E-A9BD-68F6F043F77C}" type="pres">
      <dgm:prSet presAssocID="{0B568909-A0C8-4FCA-8D77-E9BAD8EED8D5}" presName="sibTrans" presStyleLbl="sibTrans1D1" presStyleIdx="10" presStyleCnt="19"/>
      <dgm:spPr/>
    </dgm:pt>
    <dgm:pt modelId="{4C881FD5-5DE4-46FF-ACD1-E97820941CAE}" type="pres">
      <dgm:prSet presAssocID="{0B568909-A0C8-4FCA-8D77-E9BAD8EED8D5}" presName="connectorText" presStyleLbl="sibTrans1D1" presStyleIdx="10" presStyleCnt="19"/>
      <dgm:spPr/>
    </dgm:pt>
    <dgm:pt modelId="{0C541164-9C7A-4DED-9781-8247CBCFD3A9}" type="pres">
      <dgm:prSet presAssocID="{404CBAE1-3847-4ECF-AD3C-8DDB56DE7332}" presName="node" presStyleLbl="node1" presStyleIdx="11" presStyleCnt="20">
        <dgm:presLayoutVars>
          <dgm:bulletEnabled val="1"/>
        </dgm:presLayoutVars>
      </dgm:prSet>
      <dgm:spPr/>
    </dgm:pt>
    <dgm:pt modelId="{8AF60792-4F45-4704-BF21-8D08A4FC75B3}" type="pres">
      <dgm:prSet presAssocID="{64472B06-5D8B-4677-A015-2DA675382FD8}" presName="sibTrans" presStyleLbl="sibTrans1D1" presStyleIdx="11" presStyleCnt="19"/>
      <dgm:spPr/>
    </dgm:pt>
    <dgm:pt modelId="{28DC11C8-B291-4272-9D04-B28858A9B2C3}" type="pres">
      <dgm:prSet presAssocID="{64472B06-5D8B-4677-A015-2DA675382FD8}" presName="connectorText" presStyleLbl="sibTrans1D1" presStyleIdx="11" presStyleCnt="19"/>
      <dgm:spPr/>
    </dgm:pt>
    <dgm:pt modelId="{65E8F21B-6F88-468D-802C-D096E0D24DFF}" type="pres">
      <dgm:prSet presAssocID="{0DBCF5FF-112F-44B5-BB1D-277D23BFD3D4}" presName="node" presStyleLbl="node1" presStyleIdx="12" presStyleCnt="20">
        <dgm:presLayoutVars>
          <dgm:bulletEnabled val="1"/>
        </dgm:presLayoutVars>
      </dgm:prSet>
      <dgm:spPr/>
    </dgm:pt>
    <dgm:pt modelId="{ACA65A1B-BDA4-4764-8D80-A6E93BC695BB}" type="pres">
      <dgm:prSet presAssocID="{430F68FC-F6EA-4B5E-9415-F73E6E6ED7AA}" presName="sibTrans" presStyleLbl="sibTrans1D1" presStyleIdx="12" presStyleCnt="19"/>
      <dgm:spPr/>
    </dgm:pt>
    <dgm:pt modelId="{C343F4C1-2DBB-4C8F-9B51-86E48C15A639}" type="pres">
      <dgm:prSet presAssocID="{430F68FC-F6EA-4B5E-9415-F73E6E6ED7AA}" presName="connectorText" presStyleLbl="sibTrans1D1" presStyleIdx="12" presStyleCnt="19"/>
      <dgm:spPr/>
    </dgm:pt>
    <dgm:pt modelId="{C2D2E8B0-5276-411E-A1DF-D503979486CE}" type="pres">
      <dgm:prSet presAssocID="{52FFF299-8D9F-4F17-A86A-243882B0D62C}" presName="node" presStyleLbl="node1" presStyleIdx="13" presStyleCnt="20">
        <dgm:presLayoutVars>
          <dgm:bulletEnabled val="1"/>
        </dgm:presLayoutVars>
      </dgm:prSet>
      <dgm:spPr/>
    </dgm:pt>
    <dgm:pt modelId="{754240FE-41E3-43C6-BB03-5AC0D646821C}" type="pres">
      <dgm:prSet presAssocID="{6FCC71F0-FA28-4F8A-9812-B5D4CEE9D9A2}" presName="sibTrans" presStyleLbl="sibTrans1D1" presStyleIdx="13" presStyleCnt="19"/>
      <dgm:spPr/>
    </dgm:pt>
    <dgm:pt modelId="{DE76DCFC-F88E-48E5-A255-6EFCEA037900}" type="pres">
      <dgm:prSet presAssocID="{6FCC71F0-FA28-4F8A-9812-B5D4CEE9D9A2}" presName="connectorText" presStyleLbl="sibTrans1D1" presStyleIdx="13" presStyleCnt="19"/>
      <dgm:spPr/>
    </dgm:pt>
    <dgm:pt modelId="{C543C966-13B0-4057-B36E-BDFABF4161D5}" type="pres">
      <dgm:prSet presAssocID="{E9A8C44C-2243-4E2C-A6E0-C2D06D3EB0F0}" presName="node" presStyleLbl="node1" presStyleIdx="14" presStyleCnt="20">
        <dgm:presLayoutVars>
          <dgm:bulletEnabled val="1"/>
        </dgm:presLayoutVars>
      </dgm:prSet>
      <dgm:spPr/>
    </dgm:pt>
    <dgm:pt modelId="{86620DB3-66ED-4D23-8BEB-E90F6B5B98EB}" type="pres">
      <dgm:prSet presAssocID="{F0155069-E709-4E43-9B2C-16B16B769AAE}" presName="sibTrans" presStyleLbl="sibTrans1D1" presStyleIdx="14" presStyleCnt="19"/>
      <dgm:spPr/>
    </dgm:pt>
    <dgm:pt modelId="{595AF6B7-AEC0-4178-80A9-9C6E4E619BA2}" type="pres">
      <dgm:prSet presAssocID="{F0155069-E709-4E43-9B2C-16B16B769AAE}" presName="connectorText" presStyleLbl="sibTrans1D1" presStyleIdx="14" presStyleCnt="19"/>
      <dgm:spPr/>
    </dgm:pt>
    <dgm:pt modelId="{D486AF12-3412-43C3-A5A5-807B3FB99D27}" type="pres">
      <dgm:prSet presAssocID="{37947A5B-0EFF-4616-BE7C-A847E54209EF}" presName="node" presStyleLbl="node1" presStyleIdx="15" presStyleCnt="20">
        <dgm:presLayoutVars>
          <dgm:bulletEnabled val="1"/>
        </dgm:presLayoutVars>
      </dgm:prSet>
      <dgm:spPr/>
    </dgm:pt>
    <dgm:pt modelId="{8E893EED-F198-4D15-A951-6859EA48BA2E}" type="pres">
      <dgm:prSet presAssocID="{7968C3ED-ACFA-41F0-99D2-C74CD81387AB}" presName="sibTrans" presStyleLbl="sibTrans1D1" presStyleIdx="15" presStyleCnt="19"/>
      <dgm:spPr/>
    </dgm:pt>
    <dgm:pt modelId="{3A1C5A94-09CB-4AC2-B27C-C3250CBED9C3}" type="pres">
      <dgm:prSet presAssocID="{7968C3ED-ACFA-41F0-99D2-C74CD81387AB}" presName="connectorText" presStyleLbl="sibTrans1D1" presStyleIdx="15" presStyleCnt="19"/>
      <dgm:spPr/>
    </dgm:pt>
    <dgm:pt modelId="{4D7E62F6-1C7C-40D2-965F-B942FF142978}" type="pres">
      <dgm:prSet presAssocID="{E76B5073-6E55-4431-B233-6B77FF08412C}" presName="node" presStyleLbl="node1" presStyleIdx="16" presStyleCnt="20">
        <dgm:presLayoutVars>
          <dgm:bulletEnabled val="1"/>
        </dgm:presLayoutVars>
      </dgm:prSet>
      <dgm:spPr/>
    </dgm:pt>
    <dgm:pt modelId="{14D73A57-0084-48F8-984A-61B534B31DB0}" type="pres">
      <dgm:prSet presAssocID="{03A5A1F9-1CF1-4EE7-B05C-89CCFC21B39E}" presName="sibTrans" presStyleLbl="sibTrans1D1" presStyleIdx="16" presStyleCnt="19"/>
      <dgm:spPr/>
    </dgm:pt>
    <dgm:pt modelId="{58A5091A-1C9B-4B93-A3A4-8692BC11357D}" type="pres">
      <dgm:prSet presAssocID="{03A5A1F9-1CF1-4EE7-B05C-89CCFC21B39E}" presName="connectorText" presStyleLbl="sibTrans1D1" presStyleIdx="16" presStyleCnt="19"/>
      <dgm:spPr/>
    </dgm:pt>
    <dgm:pt modelId="{6C564DF7-4CCD-4A22-9152-92155DCA4E51}" type="pres">
      <dgm:prSet presAssocID="{08F8957B-03F4-4DEF-A8F6-BE7430332C3E}" presName="node" presStyleLbl="node1" presStyleIdx="17" presStyleCnt="20">
        <dgm:presLayoutVars>
          <dgm:bulletEnabled val="1"/>
        </dgm:presLayoutVars>
      </dgm:prSet>
      <dgm:spPr/>
    </dgm:pt>
    <dgm:pt modelId="{1FBF636F-2D8B-4259-BF5D-DE0EB50037E2}" type="pres">
      <dgm:prSet presAssocID="{E21FBAAD-523C-487C-96DA-6E7BE83966E7}" presName="sibTrans" presStyleLbl="sibTrans1D1" presStyleIdx="17" presStyleCnt="19"/>
      <dgm:spPr/>
    </dgm:pt>
    <dgm:pt modelId="{3E477A20-261D-445D-B587-230886875B40}" type="pres">
      <dgm:prSet presAssocID="{E21FBAAD-523C-487C-96DA-6E7BE83966E7}" presName="connectorText" presStyleLbl="sibTrans1D1" presStyleIdx="17" presStyleCnt="19"/>
      <dgm:spPr/>
    </dgm:pt>
    <dgm:pt modelId="{06DB8C9C-50A1-479D-A35C-D8CC31AD799E}" type="pres">
      <dgm:prSet presAssocID="{F8B8C6E2-EB7C-4DF0-BE37-E0E38DA35C10}" presName="node" presStyleLbl="node1" presStyleIdx="18" presStyleCnt="20">
        <dgm:presLayoutVars>
          <dgm:bulletEnabled val="1"/>
        </dgm:presLayoutVars>
      </dgm:prSet>
      <dgm:spPr/>
    </dgm:pt>
    <dgm:pt modelId="{2412AF9F-B04D-40EA-A6AE-27A16EF0EA44}" type="pres">
      <dgm:prSet presAssocID="{C01DAD3E-3925-4DBD-BEBA-2E217BFF5330}" presName="sibTrans" presStyleLbl="sibTrans1D1" presStyleIdx="18" presStyleCnt="19"/>
      <dgm:spPr/>
    </dgm:pt>
    <dgm:pt modelId="{45A1A745-53A1-44AE-A9AA-5F75E3DE53C2}" type="pres">
      <dgm:prSet presAssocID="{C01DAD3E-3925-4DBD-BEBA-2E217BFF5330}" presName="connectorText" presStyleLbl="sibTrans1D1" presStyleIdx="18" presStyleCnt="19"/>
      <dgm:spPr/>
    </dgm:pt>
    <dgm:pt modelId="{4B622846-E41B-425E-95B1-AF2FB21B0FE2}" type="pres">
      <dgm:prSet presAssocID="{9E431843-7929-4416-B5E7-FF0CBB0BCEFF}" presName="node" presStyleLbl="node1" presStyleIdx="19" presStyleCnt="20">
        <dgm:presLayoutVars>
          <dgm:bulletEnabled val="1"/>
        </dgm:presLayoutVars>
      </dgm:prSet>
      <dgm:spPr/>
    </dgm:pt>
  </dgm:ptLst>
  <dgm:cxnLst>
    <dgm:cxn modelId="{1D5F1300-8EF4-4AE3-9601-3DEC3C0C6415}" type="presOf" srcId="{0DBCF5FF-112F-44B5-BB1D-277D23BFD3D4}" destId="{65E8F21B-6F88-468D-802C-D096E0D24DFF}" srcOrd="0" destOrd="0" presId="urn:microsoft.com/office/officeart/2005/8/layout/bProcess3"/>
    <dgm:cxn modelId="{25075102-BAA6-48AF-913D-3D32CDF7D5EA}" type="presOf" srcId="{52FFF299-8D9F-4F17-A86A-243882B0D62C}" destId="{C2D2E8B0-5276-411E-A1DF-D503979486CE}" srcOrd="0" destOrd="0" presId="urn:microsoft.com/office/officeart/2005/8/layout/bProcess3"/>
    <dgm:cxn modelId="{33D2DA04-8EF1-46B0-95F6-416C33CBDDC7}" type="presOf" srcId="{A3BB8DAE-8F6C-4210-83AC-DC06101EB70C}" destId="{C45027C8-FD50-457E-8B67-051D19FAF385}" srcOrd="1" destOrd="0" presId="urn:microsoft.com/office/officeart/2005/8/layout/bProcess3"/>
    <dgm:cxn modelId="{C8123806-9EDA-40A1-AB69-06DA38CF1CDF}" type="presOf" srcId="{167E5FFB-F3D4-421F-9C20-3C804619C812}" destId="{2516B4BD-9815-4694-B921-20894448D4E2}" srcOrd="0" destOrd="0" presId="urn:microsoft.com/office/officeart/2005/8/layout/bProcess3"/>
    <dgm:cxn modelId="{CCDF9606-ACA1-4452-B6F4-AC03EEC5472A}" type="presOf" srcId="{D2958A7B-11BC-40C6-9777-AB3CCFF304F1}" destId="{0B85612E-6986-41B0-9218-5A80B328D433}" srcOrd="0" destOrd="0" presId="urn:microsoft.com/office/officeart/2005/8/layout/bProcess3"/>
    <dgm:cxn modelId="{B0BEC308-A1F6-4EE4-9CD1-4326D02F0F74}" srcId="{BF818C87-450A-487A-9B9D-A12E627D1681}" destId="{BB26ED01-ED7B-4F92-B66A-23635C05057A}" srcOrd="10" destOrd="0" parTransId="{D83C2A0A-1645-4397-8396-55321E94CB83}" sibTransId="{0B568909-A0C8-4FCA-8D77-E9BAD8EED8D5}"/>
    <dgm:cxn modelId="{0155370B-FF8D-4F79-BD0E-3DB9C6FF66E3}" type="presOf" srcId="{430F68FC-F6EA-4B5E-9415-F73E6E6ED7AA}" destId="{C343F4C1-2DBB-4C8F-9B51-86E48C15A639}" srcOrd="1" destOrd="0" presId="urn:microsoft.com/office/officeart/2005/8/layout/bProcess3"/>
    <dgm:cxn modelId="{04FA140D-7EEA-42EC-B424-6D5BA12BFBBA}" type="presOf" srcId="{7968C3ED-ACFA-41F0-99D2-C74CD81387AB}" destId="{8E893EED-F198-4D15-A951-6859EA48BA2E}" srcOrd="0" destOrd="0" presId="urn:microsoft.com/office/officeart/2005/8/layout/bProcess3"/>
    <dgm:cxn modelId="{282F810D-6335-4A62-B8D8-32CED0A5BA4C}" srcId="{BF818C87-450A-487A-9B9D-A12E627D1681}" destId="{D48E9451-0233-4D8A-A247-821092F4B8D6}" srcOrd="3" destOrd="0" parTransId="{1F55FFA2-AD26-4D29-8138-B6961A05FEBB}" sibTransId="{F7E2F678-9C6A-43C3-927E-DB661A2122FD}"/>
    <dgm:cxn modelId="{4CD9960D-67C2-4B99-81DA-00EB93DD3A52}" type="presOf" srcId="{EA4E74D0-99A2-4012-A64E-2B3598D29C2A}" destId="{D2577EA2-2797-4DBA-A43A-10706BADE865}" srcOrd="1" destOrd="0" presId="urn:microsoft.com/office/officeart/2005/8/layout/bProcess3"/>
    <dgm:cxn modelId="{FC5AE00E-650E-4BE3-8B9B-CC3B07DC2241}" type="presOf" srcId="{F0155069-E709-4E43-9B2C-16B16B769AAE}" destId="{86620DB3-66ED-4D23-8BEB-E90F6B5B98EB}" srcOrd="0" destOrd="0" presId="urn:microsoft.com/office/officeart/2005/8/layout/bProcess3"/>
    <dgm:cxn modelId="{732EB312-4378-4098-A56D-37BDF50AF5A6}" type="presOf" srcId="{C01DAD3E-3925-4DBD-BEBA-2E217BFF5330}" destId="{45A1A745-53A1-44AE-A9AA-5F75E3DE53C2}" srcOrd="1" destOrd="0" presId="urn:microsoft.com/office/officeart/2005/8/layout/bProcess3"/>
    <dgm:cxn modelId="{E540A213-0C9B-4445-8E49-578088082150}" srcId="{BF818C87-450A-487A-9B9D-A12E627D1681}" destId="{D2958A7B-11BC-40C6-9777-AB3CCFF304F1}" srcOrd="8" destOrd="0" parTransId="{A43913F8-FF6C-49BB-A039-D5A87F0D8EC3}" sibTransId="{0251DC3D-385E-40E2-909E-D002331A11AE}"/>
    <dgm:cxn modelId="{4B13BB14-8E4D-4840-B7AE-5B65C1F0944B}" type="presOf" srcId="{273A549D-ECAE-4D41-936B-85BDACC8085C}" destId="{DAF02A58-20CC-44A6-BF2A-816939BD7DC0}" srcOrd="1" destOrd="0" presId="urn:microsoft.com/office/officeart/2005/8/layout/bProcess3"/>
    <dgm:cxn modelId="{0C213616-BB26-48E1-9409-0115B4B49E3E}" type="presOf" srcId="{37E7C892-E1B2-449B-984A-7A771EED78C6}" destId="{DFF41C6F-35F0-4DA4-88C3-C19078EC5044}" srcOrd="0" destOrd="0" presId="urn:microsoft.com/office/officeart/2005/8/layout/bProcess3"/>
    <dgm:cxn modelId="{E5F98016-4EA7-4B11-9757-6673DCF444A2}" type="presOf" srcId="{0251DC3D-385E-40E2-909E-D002331A11AE}" destId="{FE4FEA59-64E6-46A0-A8B9-C612314982CD}" srcOrd="1" destOrd="0" presId="urn:microsoft.com/office/officeart/2005/8/layout/bProcess3"/>
    <dgm:cxn modelId="{B934501C-7371-4F9A-849F-E878C17DEE4E}" type="presOf" srcId="{4CDB5160-A4ED-455B-9F03-58F3031B1672}" destId="{467B4DC3-47C8-4800-BE57-46B3F8930E4E}" srcOrd="0" destOrd="0" presId="urn:microsoft.com/office/officeart/2005/8/layout/bProcess3"/>
    <dgm:cxn modelId="{7CD29124-B9FA-4096-B266-43A2C21C1F8E}" type="presOf" srcId="{C158116F-EFDF-49D6-B148-4971A037A3A5}" destId="{782D905F-8434-493A-8A10-05558A7BC53A}" srcOrd="0" destOrd="0" presId="urn:microsoft.com/office/officeart/2005/8/layout/bProcess3"/>
    <dgm:cxn modelId="{FF9AE624-5751-4A18-B8A0-AEF08EFEE085}" type="presOf" srcId="{BB26ED01-ED7B-4F92-B66A-23635C05057A}" destId="{C619DA43-6174-4C5B-88B4-B6654AA0B8A2}" srcOrd="0" destOrd="0" presId="urn:microsoft.com/office/officeart/2005/8/layout/bProcess3"/>
    <dgm:cxn modelId="{EA3EA725-C02B-4611-A3EE-868DB9249A75}" type="presOf" srcId="{64472B06-5D8B-4677-A015-2DA675382FD8}" destId="{8AF60792-4F45-4704-BF21-8D08A4FC75B3}" srcOrd="0" destOrd="0" presId="urn:microsoft.com/office/officeart/2005/8/layout/bProcess3"/>
    <dgm:cxn modelId="{363FD328-E911-4764-9781-F0A416309431}" type="presOf" srcId="{67BA6967-9A01-478A-8032-FD3F4A973875}" destId="{E1096D01-0C5F-43E9-B20A-F26A2370B98D}" srcOrd="0" destOrd="0" presId="urn:microsoft.com/office/officeart/2005/8/layout/bProcess3"/>
    <dgm:cxn modelId="{240B9E31-52A0-4873-8FD9-81D7DCC1A563}" srcId="{BF818C87-450A-487A-9B9D-A12E627D1681}" destId="{E9A8C44C-2243-4E2C-A6E0-C2D06D3EB0F0}" srcOrd="14" destOrd="0" parTransId="{5E302D16-1377-4B64-84D2-78146E5617EB}" sibTransId="{F0155069-E709-4E43-9B2C-16B16B769AAE}"/>
    <dgm:cxn modelId="{75DC1034-2934-40A4-90C5-F07CA264F031}" type="presOf" srcId="{37947A5B-0EFF-4616-BE7C-A847E54209EF}" destId="{D486AF12-3412-43C3-A5A5-807B3FB99D27}" srcOrd="0" destOrd="0" presId="urn:microsoft.com/office/officeart/2005/8/layout/bProcess3"/>
    <dgm:cxn modelId="{33FDD034-D53D-4E9E-926F-ABEFF7AF5D1E}" type="presOf" srcId="{67BA6967-9A01-478A-8032-FD3F4A973875}" destId="{4A1FCE45-FDEB-4F1C-B5A2-95E30438305D}" srcOrd="1" destOrd="0" presId="urn:microsoft.com/office/officeart/2005/8/layout/bProcess3"/>
    <dgm:cxn modelId="{38F5E53C-FACD-42D1-8606-25FEC8120D6E}" type="presOf" srcId="{6EF35CC8-861F-4BC0-BDCF-14AEADF5EE49}" destId="{175F2B1B-CFD3-474D-8BC7-64C1A58C47EF}" srcOrd="0" destOrd="0" presId="urn:microsoft.com/office/officeart/2005/8/layout/bProcess3"/>
    <dgm:cxn modelId="{15634E3E-99F5-49DF-B586-64E7DAA238AC}" type="presOf" srcId="{A3BB8DAE-8F6C-4210-83AC-DC06101EB70C}" destId="{4ECCA2E5-E4F1-4164-9DF6-7EF407384B04}" srcOrd="0" destOrd="0" presId="urn:microsoft.com/office/officeart/2005/8/layout/bProcess3"/>
    <dgm:cxn modelId="{C33B005D-6BC4-4FD0-9675-48CF1576A215}" type="presOf" srcId="{03A5A1F9-1CF1-4EE7-B05C-89CCFC21B39E}" destId="{58A5091A-1C9B-4B93-A3A4-8692BC11357D}" srcOrd="1" destOrd="0" presId="urn:microsoft.com/office/officeart/2005/8/layout/bProcess3"/>
    <dgm:cxn modelId="{3B475361-451E-4A5F-B830-25A85E6B4366}" type="presOf" srcId="{273A549D-ECAE-4D41-936B-85BDACC8085C}" destId="{FDDFE4CD-7DA6-4B47-9686-0A1876CEA284}" srcOrd="0" destOrd="0" presId="urn:microsoft.com/office/officeart/2005/8/layout/bProcess3"/>
    <dgm:cxn modelId="{01B5C743-58EA-4C24-AEF7-81C91EA5B85B}" type="presOf" srcId="{6FCC71F0-FA28-4F8A-9812-B5D4CEE9D9A2}" destId="{DE76DCFC-F88E-48E5-A255-6EFCEA037900}" srcOrd="1" destOrd="0" presId="urn:microsoft.com/office/officeart/2005/8/layout/bProcess3"/>
    <dgm:cxn modelId="{D8DF726B-3083-48F4-9A11-201C82C03E43}" type="presOf" srcId="{652A89FC-A64B-48F8-BE5A-4E0BC85C7A3F}" destId="{1A82390A-C978-4B5E-B689-18D5D053F592}" srcOrd="0" destOrd="0" presId="urn:microsoft.com/office/officeart/2005/8/layout/bProcess3"/>
    <dgm:cxn modelId="{83A9FF4F-6935-4913-AC64-1C2F2188D4EC}" srcId="{BF818C87-450A-487A-9B9D-A12E627D1681}" destId="{167E5FFB-F3D4-421F-9C20-3C804619C812}" srcOrd="7" destOrd="0" parTransId="{49F29E9E-FE53-47CA-957C-59979023F66E}" sibTransId="{4CDB5160-A4ED-455B-9F03-58F3031B1672}"/>
    <dgm:cxn modelId="{5F257E50-F3D3-4A44-8490-7FE19EC73783}" type="presOf" srcId="{08F8957B-03F4-4DEF-A8F6-BE7430332C3E}" destId="{6C564DF7-4CCD-4A22-9152-92155DCA4E51}" srcOrd="0" destOrd="0" presId="urn:microsoft.com/office/officeart/2005/8/layout/bProcess3"/>
    <dgm:cxn modelId="{3132D450-72D2-45C9-BF0F-AEF25E514638}" type="presOf" srcId="{430F68FC-F6EA-4B5E-9415-F73E6E6ED7AA}" destId="{ACA65A1B-BDA4-4764-8D80-A6E93BC695BB}" srcOrd="0" destOrd="0" presId="urn:microsoft.com/office/officeart/2005/8/layout/bProcess3"/>
    <dgm:cxn modelId="{27D14674-B683-4F90-A3B0-38775D800455}" type="presOf" srcId="{8D8F3E31-1ADD-406E-805D-E20DEFEBA75F}" destId="{5B577770-ADA8-4884-BBA7-100AD414A70C}" srcOrd="0" destOrd="0" presId="urn:microsoft.com/office/officeart/2005/8/layout/bProcess3"/>
    <dgm:cxn modelId="{AC1E1858-5567-4448-8CCE-B20DBBE70360}" type="presOf" srcId="{F7E2F678-9C6A-43C3-927E-DB661A2122FD}" destId="{7FB70DAB-CE97-444C-8E8D-5F3C1E6E4934}" srcOrd="1" destOrd="0" presId="urn:microsoft.com/office/officeart/2005/8/layout/bProcess3"/>
    <dgm:cxn modelId="{30494F78-5E63-4096-B8BA-115ACA37B44D}" type="presOf" srcId="{BF818C87-450A-487A-9B9D-A12E627D1681}" destId="{2F4F90C7-4C9C-46EA-9842-CA0374EC5F0B}" srcOrd="0" destOrd="0" presId="urn:microsoft.com/office/officeart/2005/8/layout/bProcess3"/>
    <dgm:cxn modelId="{41011759-8DF3-45DD-97A3-4668E80D8599}" type="presOf" srcId="{64472B06-5D8B-4677-A015-2DA675382FD8}" destId="{28DC11C8-B291-4272-9D04-B28858A9B2C3}" srcOrd="1" destOrd="0" presId="urn:microsoft.com/office/officeart/2005/8/layout/bProcess3"/>
    <dgm:cxn modelId="{90280C7D-2300-408A-83D3-9D86C0E7E109}" type="presOf" srcId="{8D8F3E31-1ADD-406E-805D-E20DEFEBA75F}" destId="{85DFA1F3-232A-4719-8CD0-6FB1F7B7122E}" srcOrd="1" destOrd="0" presId="urn:microsoft.com/office/officeart/2005/8/layout/bProcess3"/>
    <dgm:cxn modelId="{90C6AF87-63B8-4BF0-8EE3-E5E0C5567961}" srcId="{BF818C87-450A-487A-9B9D-A12E627D1681}" destId="{3139797D-EFFE-4751-813E-CA824F6E6141}" srcOrd="9" destOrd="0" parTransId="{4540B376-CB27-4DAD-BCB0-F6DCC2429EC3}" sibTransId="{67BA6967-9A01-478A-8032-FD3F4A973875}"/>
    <dgm:cxn modelId="{AB010E8B-FFD1-4EB6-B7E8-343D2D04C89C}" srcId="{BF818C87-450A-487A-9B9D-A12E627D1681}" destId="{37947A5B-0EFF-4616-BE7C-A847E54209EF}" srcOrd="15" destOrd="0" parTransId="{27BC656F-2571-4E2C-A358-EA86E7929936}" sibTransId="{7968C3ED-ACFA-41F0-99D2-C74CD81387AB}"/>
    <dgm:cxn modelId="{D0463F8C-E278-477A-9AD1-2262C58893AF}" type="presOf" srcId="{EF4E370A-F221-4771-9C95-BFE065C514E4}" destId="{06B9ECFA-0FAA-4A30-BEC4-39BA7FBF694E}" srcOrd="0" destOrd="0" presId="urn:microsoft.com/office/officeart/2005/8/layout/bProcess3"/>
    <dgm:cxn modelId="{C501598E-50FF-4993-9D35-094B0DA83BF1}" type="presOf" srcId="{243086BD-123D-4AD7-BCBC-0F25AC4EE183}" destId="{E8B83084-F34C-4091-845C-8F8915FEAA08}" srcOrd="1" destOrd="0" presId="urn:microsoft.com/office/officeart/2005/8/layout/bProcess3"/>
    <dgm:cxn modelId="{CFBB458F-B494-4B35-A2F1-032C67B547BD}" srcId="{BF818C87-450A-487A-9B9D-A12E627D1681}" destId="{F8B8C6E2-EB7C-4DF0-BE37-E0E38DA35C10}" srcOrd="18" destOrd="0" parTransId="{E86C1981-0C98-4E5C-B148-629EB3608065}" sibTransId="{C01DAD3E-3925-4DBD-BEBA-2E217BFF5330}"/>
    <dgm:cxn modelId="{A68A8D8F-D2D5-4567-946D-3F1FF39A7979}" type="presOf" srcId="{404CBAE1-3847-4ECF-AD3C-8DDB56DE7332}" destId="{0C541164-9C7A-4DED-9781-8247CBCFD3A9}" srcOrd="0" destOrd="0" presId="urn:microsoft.com/office/officeart/2005/8/layout/bProcess3"/>
    <dgm:cxn modelId="{52CBCA91-9D0F-44EF-B1C3-2154ACEEF99E}" type="presOf" srcId="{4CDB5160-A4ED-455B-9F03-58F3031B1672}" destId="{48C5A431-C5BA-4B3D-91B4-8232A13F66AE}" srcOrd="1" destOrd="0" presId="urn:microsoft.com/office/officeart/2005/8/layout/bProcess3"/>
    <dgm:cxn modelId="{08DD2295-F5B6-47E3-9C14-3FF0EA4FFDCE}" srcId="{BF818C87-450A-487A-9B9D-A12E627D1681}" destId="{6EF35CC8-861F-4BC0-BDCF-14AEADF5EE49}" srcOrd="4" destOrd="0" parTransId="{7DB58534-1DA8-4003-96E8-35BFE1BB7194}" sibTransId="{A3BB8DAE-8F6C-4210-83AC-DC06101EB70C}"/>
    <dgm:cxn modelId="{BD189495-4A82-400F-A987-5AA9D29CDBA3}" srcId="{BF818C87-450A-487A-9B9D-A12E627D1681}" destId="{47E6CFAB-1D0B-463C-A8A8-61BCBE5CCEE8}" srcOrd="6" destOrd="0" parTransId="{19DDA4E4-2498-45A5-8D86-B87676BBC7B3}" sibTransId="{8D8F3E31-1ADD-406E-805D-E20DEFEBA75F}"/>
    <dgm:cxn modelId="{FD789B98-E39C-4EE7-A35A-AAAF6D4316C8}" type="presOf" srcId="{6FCC71F0-FA28-4F8A-9812-B5D4CEE9D9A2}" destId="{754240FE-41E3-43C6-BB03-5AC0D646821C}" srcOrd="0" destOrd="0" presId="urn:microsoft.com/office/officeart/2005/8/layout/bProcess3"/>
    <dgm:cxn modelId="{6C15049F-7DAF-4E24-A759-A2197389C9CF}" type="presOf" srcId="{C01DAD3E-3925-4DBD-BEBA-2E217BFF5330}" destId="{2412AF9F-B04D-40EA-A6AE-27A16EF0EA44}" srcOrd="0" destOrd="0" presId="urn:microsoft.com/office/officeart/2005/8/layout/bProcess3"/>
    <dgm:cxn modelId="{A3CC859F-5EC8-44C3-8400-6B741F59212B}" type="presOf" srcId="{E21FBAAD-523C-487C-96DA-6E7BE83966E7}" destId="{1FBF636F-2D8B-4259-BF5D-DE0EB50037E2}" srcOrd="0" destOrd="0" presId="urn:microsoft.com/office/officeart/2005/8/layout/bProcess3"/>
    <dgm:cxn modelId="{7C750FA4-1532-4E95-8E1D-FB3B49AEECD4}" type="presOf" srcId="{F0155069-E709-4E43-9B2C-16B16B769AAE}" destId="{595AF6B7-AEC0-4178-80A9-9C6E4E619BA2}" srcOrd="1" destOrd="0" presId="urn:microsoft.com/office/officeart/2005/8/layout/bProcess3"/>
    <dgm:cxn modelId="{8F9813A4-018F-45EE-8FC6-D24ED0094C2F}" type="presOf" srcId="{9E431843-7929-4416-B5E7-FF0CBB0BCEFF}" destId="{4B622846-E41B-425E-95B1-AF2FB21B0FE2}" srcOrd="0" destOrd="0" presId="urn:microsoft.com/office/officeart/2005/8/layout/bProcess3"/>
    <dgm:cxn modelId="{128CA2A4-5DF9-45DD-B8A0-C86BE200834A}" type="presOf" srcId="{E9A8C44C-2243-4E2C-A6E0-C2D06D3EB0F0}" destId="{C543C966-13B0-4057-B36E-BDFABF4161D5}" srcOrd="0" destOrd="0" presId="urn:microsoft.com/office/officeart/2005/8/layout/bProcess3"/>
    <dgm:cxn modelId="{642DA9A7-A06B-4EC5-BE2E-C884E0277A4F}" type="presOf" srcId="{EF4E370A-F221-4771-9C95-BFE065C514E4}" destId="{6BE01085-2618-4B6E-A8C2-D2C9277F531A}" srcOrd="1" destOrd="0" presId="urn:microsoft.com/office/officeart/2005/8/layout/bProcess3"/>
    <dgm:cxn modelId="{F77F41A8-9FE2-4C9C-9B8A-D59FC9BC5A73}" type="presOf" srcId="{0B568909-A0C8-4FCA-8D77-E9BAD8EED8D5}" destId="{4C881FD5-5DE4-46FF-ACD1-E97820941CAE}" srcOrd="1" destOrd="0" presId="urn:microsoft.com/office/officeart/2005/8/layout/bProcess3"/>
    <dgm:cxn modelId="{2DF472AD-C55E-4AF5-AE05-1E871A26879A}" srcId="{BF818C87-450A-487A-9B9D-A12E627D1681}" destId="{37E7C892-E1B2-449B-984A-7A771EED78C6}" srcOrd="2" destOrd="0" parTransId="{D44FE938-CF62-494F-8437-71D54A5BD802}" sibTransId="{EA4E74D0-99A2-4012-A64E-2B3598D29C2A}"/>
    <dgm:cxn modelId="{C16F08B0-FF8E-4D22-9F93-8EF36B9A6C78}" type="presOf" srcId="{F8B8C6E2-EB7C-4DF0-BE37-E0E38DA35C10}" destId="{06DB8C9C-50A1-479D-A35C-D8CC31AD799E}" srcOrd="0" destOrd="0" presId="urn:microsoft.com/office/officeart/2005/8/layout/bProcess3"/>
    <dgm:cxn modelId="{DD19B7B1-42FE-4D9B-B42B-3D797E72F81D}" type="presOf" srcId="{F7E2F678-9C6A-43C3-927E-DB661A2122FD}" destId="{A1FD00AF-C908-4DC3-9C68-494C5D3D687C}" srcOrd="0" destOrd="0" presId="urn:microsoft.com/office/officeart/2005/8/layout/bProcess3"/>
    <dgm:cxn modelId="{FB56D0B5-A6FB-4783-B57E-EB2D791284D4}" type="presOf" srcId="{80079CB5-E4D7-4C58-9E64-FEB8980A34F0}" destId="{059CD61F-ADF3-4505-B72E-F3B8CA8C6A12}" srcOrd="0" destOrd="0" presId="urn:microsoft.com/office/officeart/2005/8/layout/bProcess3"/>
    <dgm:cxn modelId="{9475E8B6-0C13-438B-BAB3-8DF722F0C431}" srcId="{BF818C87-450A-487A-9B9D-A12E627D1681}" destId="{08F8957B-03F4-4DEF-A8F6-BE7430332C3E}" srcOrd="17" destOrd="0" parTransId="{59F136CB-1F5A-409F-A852-830300CFC0C6}" sibTransId="{E21FBAAD-523C-487C-96DA-6E7BE83966E7}"/>
    <dgm:cxn modelId="{6C77EBBA-CBC6-43B0-BE4D-C6296B927D9C}" srcId="{BF818C87-450A-487A-9B9D-A12E627D1681}" destId="{80079CB5-E4D7-4C58-9E64-FEB8980A34F0}" srcOrd="0" destOrd="0" parTransId="{A2B0FF2B-128A-4BEA-982A-16198D73901D}" sibTransId="{273A549D-ECAE-4D41-936B-85BDACC8085C}"/>
    <dgm:cxn modelId="{F0921ABF-D9BB-4F02-B097-83713C6D3FEC}" type="presOf" srcId="{243086BD-123D-4AD7-BCBC-0F25AC4EE183}" destId="{39D5DD5E-FEBE-44DF-91A6-467B7073801A}" srcOrd="0" destOrd="0" presId="urn:microsoft.com/office/officeart/2005/8/layout/bProcess3"/>
    <dgm:cxn modelId="{9ED13EC1-FAE2-4700-B4CD-57D173C02034}" srcId="{BF818C87-450A-487A-9B9D-A12E627D1681}" destId="{E76B5073-6E55-4431-B233-6B77FF08412C}" srcOrd="16" destOrd="0" parTransId="{0A9C2918-6960-4D3B-B2F5-54913BCBEF99}" sibTransId="{03A5A1F9-1CF1-4EE7-B05C-89CCFC21B39E}"/>
    <dgm:cxn modelId="{83A208C4-0391-46AA-A4DD-132CE7CCBAC4}" srcId="{BF818C87-450A-487A-9B9D-A12E627D1681}" destId="{0DBCF5FF-112F-44B5-BB1D-277D23BFD3D4}" srcOrd="12" destOrd="0" parTransId="{25D4FA18-A105-438E-8ADD-A4C97E2E1FA1}" sibTransId="{430F68FC-F6EA-4B5E-9415-F73E6E6ED7AA}"/>
    <dgm:cxn modelId="{B5365BC4-4529-4E22-B622-94B17772319C}" type="presOf" srcId="{0251DC3D-385E-40E2-909E-D002331A11AE}" destId="{0599206C-F1D5-405F-A235-7FB3702F3836}" srcOrd="0" destOrd="0" presId="urn:microsoft.com/office/officeart/2005/8/layout/bProcess3"/>
    <dgm:cxn modelId="{2A2FE4C5-C88C-4AD0-9D6A-0AC9EB8A8DAB}" type="presOf" srcId="{47E6CFAB-1D0B-463C-A8A8-61BCBE5CCEE8}" destId="{5424674C-73BD-4C0A-8282-4147EA888ADC}" srcOrd="0" destOrd="0" presId="urn:microsoft.com/office/officeart/2005/8/layout/bProcess3"/>
    <dgm:cxn modelId="{106A92CC-EC91-4141-9DA4-DDB908B74C3D}" type="presOf" srcId="{D48E9451-0233-4D8A-A247-821092F4B8D6}" destId="{F1227F52-D446-4AF8-8190-BC5724801A91}" srcOrd="0" destOrd="0" presId="urn:microsoft.com/office/officeart/2005/8/layout/bProcess3"/>
    <dgm:cxn modelId="{384BCECF-B703-4FF2-9B6F-5EEED549964C}" srcId="{BF818C87-450A-487A-9B9D-A12E627D1681}" destId="{652A89FC-A64B-48F8-BE5A-4E0BC85C7A3F}" srcOrd="1" destOrd="0" parTransId="{A96CD3A6-7143-48BC-93D0-E12D930C2478}" sibTransId="{243086BD-123D-4AD7-BCBC-0F25AC4EE183}"/>
    <dgm:cxn modelId="{0DC805D5-678B-4EDE-A824-644A5ED59030}" srcId="{BF818C87-450A-487A-9B9D-A12E627D1681}" destId="{404CBAE1-3847-4ECF-AD3C-8DDB56DE7332}" srcOrd="11" destOrd="0" parTransId="{EEF78B58-5CC3-4AE7-A8D8-81E4B994A52C}" sibTransId="{64472B06-5D8B-4677-A015-2DA675382FD8}"/>
    <dgm:cxn modelId="{01B9F6DA-F858-4039-8564-964AD8CB52EB}" type="presOf" srcId="{7968C3ED-ACFA-41F0-99D2-C74CD81387AB}" destId="{3A1C5A94-09CB-4AC2-B27C-C3250CBED9C3}" srcOrd="1" destOrd="0" presId="urn:microsoft.com/office/officeart/2005/8/layout/bProcess3"/>
    <dgm:cxn modelId="{DED421DB-1CC4-41C2-A97A-C0DD2404E564}" type="presOf" srcId="{03A5A1F9-1CF1-4EE7-B05C-89CCFC21B39E}" destId="{14D73A57-0084-48F8-984A-61B534B31DB0}" srcOrd="0" destOrd="0" presId="urn:microsoft.com/office/officeart/2005/8/layout/bProcess3"/>
    <dgm:cxn modelId="{4BBBC1DF-5090-465F-8B01-18C2E2AAA8CA}" type="presOf" srcId="{0B568909-A0C8-4FCA-8D77-E9BAD8EED8D5}" destId="{1D332FC0-E464-4B6E-A9BD-68F6F043F77C}" srcOrd="0" destOrd="0" presId="urn:microsoft.com/office/officeart/2005/8/layout/bProcess3"/>
    <dgm:cxn modelId="{0381D4E3-1D10-4B6C-A50F-A7AFB1ECBC0F}" type="presOf" srcId="{3139797D-EFFE-4751-813E-CA824F6E6141}" destId="{C9986C70-5892-4C96-9308-4B6FDE0472AA}" srcOrd="0" destOrd="0" presId="urn:microsoft.com/office/officeart/2005/8/layout/bProcess3"/>
    <dgm:cxn modelId="{684B16E5-9273-40AA-BF30-9EBAA4BF3DA6}" type="presOf" srcId="{EA4E74D0-99A2-4012-A64E-2B3598D29C2A}" destId="{8DD012B2-4EEF-4F2C-B304-AA46C3CCDE9D}" srcOrd="0" destOrd="0" presId="urn:microsoft.com/office/officeart/2005/8/layout/bProcess3"/>
    <dgm:cxn modelId="{D7A1D6E5-00AB-4C3C-95D1-38DC150EC3FB}" srcId="{BF818C87-450A-487A-9B9D-A12E627D1681}" destId="{9E431843-7929-4416-B5E7-FF0CBB0BCEFF}" srcOrd="19" destOrd="0" parTransId="{BFB96204-59FA-4D6E-91A0-224A862C3252}" sibTransId="{1E951741-B7E7-4D6A-BF62-459D38661336}"/>
    <dgm:cxn modelId="{357240EB-8AF0-459E-8D58-233E40BF18DB}" srcId="{BF818C87-450A-487A-9B9D-A12E627D1681}" destId="{52FFF299-8D9F-4F17-A86A-243882B0D62C}" srcOrd="13" destOrd="0" parTransId="{5A3A57D6-A451-4CCA-809D-51A21829F3B4}" sibTransId="{6FCC71F0-FA28-4F8A-9812-B5D4CEE9D9A2}"/>
    <dgm:cxn modelId="{1F26B4F9-E19A-43A5-89A8-30846C88FE90}" type="presOf" srcId="{E21FBAAD-523C-487C-96DA-6E7BE83966E7}" destId="{3E477A20-261D-445D-B587-230886875B40}" srcOrd="1" destOrd="0" presId="urn:microsoft.com/office/officeart/2005/8/layout/bProcess3"/>
    <dgm:cxn modelId="{805F0FFA-FE75-4166-989C-134FAC002991}" srcId="{BF818C87-450A-487A-9B9D-A12E627D1681}" destId="{C158116F-EFDF-49D6-B148-4971A037A3A5}" srcOrd="5" destOrd="0" parTransId="{D55D0C75-AF0B-40E2-AF03-5EE7932C865D}" sibTransId="{EF4E370A-F221-4771-9C95-BFE065C514E4}"/>
    <dgm:cxn modelId="{02D5C1FC-036A-4982-B5F2-676FE7775E84}" type="presOf" srcId="{E76B5073-6E55-4431-B233-6B77FF08412C}" destId="{4D7E62F6-1C7C-40D2-965F-B942FF142978}" srcOrd="0" destOrd="0" presId="urn:microsoft.com/office/officeart/2005/8/layout/bProcess3"/>
    <dgm:cxn modelId="{11AA4087-C78C-4EA8-84D5-3B6BC80361EC}" type="presParOf" srcId="{2F4F90C7-4C9C-46EA-9842-CA0374EC5F0B}" destId="{059CD61F-ADF3-4505-B72E-F3B8CA8C6A12}" srcOrd="0" destOrd="0" presId="urn:microsoft.com/office/officeart/2005/8/layout/bProcess3"/>
    <dgm:cxn modelId="{F664AF82-66FD-4FB3-92B2-4AA17C103A5E}" type="presParOf" srcId="{2F4F90C7-4C9C-46EA-9842-CA0374EC5F0B}" destId="{FDDFE4CD-7DA6-4B47-9686-0A1876CEA284}" srcOrd="1" destOrd="0" presId="urn:microsoft.com/office/officeart/2005/8/layout/bProcess3"/>
    <dgm:cxn modelId="{B21B71B7-2C0B-4C12-9260-D26969E03D40}" type="presParOf" srcId="{FDDFE4CD-7DA6-4B47-9686-0A1876CEA284}" destId="{DAF02A58-20CC-44A6-BF2A-816939BD7DC0}" srcOrd="0" destOrd="0" presId="urn:microsoft.com/office/officeart/2005/8/layout/bProcess3"/>
    <dgm:cxn modelId="{C1ABB7C3-3C2E-425C-90C9-9C11296BE766}" type="presParOf" srcId="{2F4F90C7-4C9C-46EA-9842-CA0374EC5F0B}" destId="{1A82390A-C978-4B5E-B689-18D5D053F592}" srcOrd="2" destOrd="0" presId="urn:microsoft.com/office/officeart/2005/8/layout/bProcess3"/>
    <dgm:cxn modelId="{0282BACA-2F69-47E6-89A0-E8A7E84FA124}" type="presParOf" srcId="{2F4F90C7-4C9C-46EA-9842-CA0374EC5F0B}" destId="{39D5DD5E-FEBE-44DF-91A6-467B7073801A}" srcOrd="3" destOrd="0" presId="urn:microsoft.com/office/officeart/2005/8/layout/bProcess3"/>
    <dgm:cxn modelId="{3A81FE8A-3E7D-48C2-8897-EBBE1E820028}" type="presParOf" srcId="{39D5DD5E-FEBE-44DF-91A6-467B7073801A}" destId="{E8B83084-F34C-4091-845C-8F8915FEAA08}" srcOrd="0" destOrd="0" presId="urn:microsoft.com/office/officeart/2005/8/layout/bProcess3"/>
    <dgm:cxn modelId="{33B6002C-8B86-4D70-98F1-169EF0A30B70}" type="presParOf" srcId="{2F4F90C7-4C9C-46EA-9842-CA0374EC5F0B}" destId="{DFF41C6F-35F0-4DA4-88C3-C19078EC5044}" srcOrd="4" destOrd="0" presId="urn:microsoft.com/office/officeart/2005/8/layout/bProcess3"/>
    <dgm:cxn modelId="{8A5D55CC-B338-42E3-8356-F7FACA60D23D}" type="presParOf" srcId="{2F4F90C7-4C9C-46EA-9842-CA0374EC5F0B}" destId="{8DD012B2-4EEF-4F2C-B304-AA46C3CCDE9D}" srcOrd="5" destOrd="0" presId="urn:microsoft.com/office/officeart/2005/8/layout/bProcess3"/>
    <dgm:cxn modelId="{6CCD43CF-1512-4139-AFEC-7AB7123F41DF}" type="presParOf" srcId="{8DD012B2-4EEF-4F2C-B304-AA46C3CCDE9D}" destId="{D2577EA2-2797-4DBA-A43A-10706BADE865}" srcOrd="0" destOrd="0" presId="urn:microsoft.com/office/officeart/2005/8/layout/bProcess3"/>
    <dgm:cxn modelId="{CDE2BE94-CFBB-4754-9D3B-7E43CAB0ADE3}" type="presParOf" srcId="{2F4F90C7-4C9C-46EA-9842-CA0374EC5F0B}" destId="{F1227F52-D446-4AF8-8190-BC5724801A91}" srcOrd="6" destOrd="0" presId="urn:microsoft.com/office/officeart/2005/8/layout/bProcess3"/>
    <dgm:cxn modelId="{3E211090-200B-49FF-BBC8-DB8A34C68775}" type="presParOf" srcId="{2F4F90C7-4C9C-46EA-9842-CA0374EC5F0B}" destId="{A1FD00AF-C908-4DC3-9C68-494C5D3D687C}" srcOrd="7" destOrd="0" presId="urn:microsoft.com/office/officeart/2005/8/layout/bProcess3"/>
    <dgm:cxn modelId="{9E4EA0E2-A44D-4362-896B-325292FF2DCA}" type="presParOf" srcId="{A1FD00AF-C908-4DC3-9C68-494C5D3D687C}" destId="{7FB70DAB-CE97-444C-8E8D-5F3C1E6E4934}" srcOrd="0" destOrd="0" presId="urn:microsoft.com/office/officeart/2005/8/layout/bProcess3"/>
    <dgm:cxn modelId="{BD3D54D9-EBED-4801-BD26-6E68FF41C0C6}" type="presParOf" srcId="{2F4F90C7-4C9C-46EA-9842-CA0374EC5F0B}" destId="{175F2B1B-CFD3-474D-8BC7-64C1A58C47EF}" srcOrd="8" destOrd="0" presId="urn:microsoft.com/office/officeart/2005/8/layout/bProcess3"/>
    <dgm:cxn modelId="{76652EAD-EAE6-4163-A8FB-6042B538D4C0}" type="presParOf" srcId="{2F4F90C7-4C9C-46EA-9842-CA0374EC5F0B}" destId="{4ECCA2E5-E4F1-4164-9DF6-7EF407384B04}" srcOrd="9" destOrd="0" presId="urn:microsoft.com/office/officeart/2005/8/layout/bProcess3"/>
    <dgm:cxn modelId="{F61AF5BC-3DB1-46DD-82AE-2DF2FF446A2F}" type="presParOf" srcId="{4ECCA2E5-E4F1-4164-9DF6-7EF407384B04}" destId="{C45027C8-FD50-457E-8B67-051D19FAF385}" srcOrd="0" destOrd="0" presId="urn:microsoft.com/office/officeart/2005/8/layout/bProcess3"/>
    <dgm:cxn modelId="{43B3867D-8F05-40BA-969E-E021E9926ECD}" type="presParOf" srcId="{2F4F90C7-4C9C-46EA-9842-CA0374EC5F0B}" destId="{782D905F-8434-493A-8A10-05558A7BC53A}" srcOrd="10" destOrd="0" presId="urn:microsoft.com/office/officeart/2005/8/layout/bProcess3"/>
    <dgm:cxn modelId="{88B29291-2728-4D76-A71E-7D6DD2DC23E4}" type="presParOf" srcId="{2F4F90C7-4C9C-46EA-9842-CA0374EC5F0B}" destId="{06B9ECFA-0FAA-4A30-BEC4-39BA7FBF694E}" srcOrd="11" destOrd="0" presId="urn:microsoft.com/office/officeart/2005/8/layout/bProcess3"/>
    <dgm:cxn modelId="{47488BF3-C2F3-461F-B40B-551AF734E760}" type="presParOf" srcId="{06B9ECFA-0FAA-4A30-BEC4-39BA7FBF694E}" destId="{6BE01085-2618-4B6E-A8C2-D2C9277F531A}" srcOrd="0" destOrd="0" presId="urn:microsoft.com/office/officeart/2005/8/layout/bProcess3"/>
    <dgm:cxn modelId="{0BC82CC8-473A-4EB1-AEAF-895CD6E65136}" type="presParOf" srcId="{2F4F90C7-4C9C-46EA-9842-CA0374EC5F0B}" destId="{5424674C-73BD-4C0A-8282-4147EA888ADC}" srcOrd="12" destOrd="0" presId="urn:microsoft.com/office/officeart/2005/8/layout/bProcess3"/>
    <dgm:cxn modelId="{E4D97B8C-E0D9-4422-9553-46CFA7958304}" type="presParOf" srcId="{2F4F90C7-4C9C-46EA-9842-CA0374EC5F0B}" destId="{5B577770-ADA8-4884-BBA7-100AD414A70C}" srcOrd="13" destOrd="0" presId="urn:microsoft.com/office/officeart/2005/8/layout/bProcess3"/>
    <dgm:cxn modelId="{A26B446B-79FB-40B0-811E-ACE0EE7DC763}" type="presParOf" srcId="{5B577770-ADA8-4884-BBA7-100AD414A70C}" destId="{85DFA1F3-232A-4719-8CD0-6FB1F7B7122E}" srcOrd="0" destOrd="0" presId="urn:microsoft.com/office/officeart/2005/8/layout/bProcess3"/>
    <dgm:cxn modelId="{16814490-5ED4-4E3A-A1F4-EE41788401AF}" type="presParOf" srcId="{2F4F90C7-4C9C-46EA-9842-CA0374EC5F0B}" destId="{2516B4BD-9815-4694-B921-20894448D4E2}" srcOrd="14" destOrd="0" presId="urn:microsoft.com/office/officeart/2005/8/layout/bProcess3"/>
    <dgm:cxn modelId="{613B9521-2C9F-43F3-8459-E480DE08EFF4}" type="presParOf" srcId="{2F4F90C7-4C9C-46EA-9842-CA0374EC5F0B}" destId="{467B4DC3-47C8-4800-BE57-46B3F8930E4E}" srcOrd="15" destOrd="0" presId="urn:microsoft.com/office/officeart/2005/8/layout/bProcess3"/>
    <dgm:cxn modelId="{FA50DFE0-F007-4BD3-8061-BC0616265543}" type="presParOf" srcId="{467B4DC3-47C8-4800-BE57-46B3F8930E4E}" destId="{48C5A431-C5BA-4B3D-91B4-8232A13F66AE}" srcOrd="0" destOrd="0" presId="urn:microsoft.com/office/officeart/2005/8/layout/bProcess3"/>
    <dgm:cxn modelId="{CDA846DE-E200-46EB-BF01-FFB43A1AD34E}" type="presParOf" srcId="{2F4F90C7-4C9C-46EA-9842-CA0374EC5F0B}" destId="{0B85612E-6986-41B0-9218-5A80B328D433}" srcOrd="16" destOrd="0" presId="urn:microsoft.com/office/officeart/2005/8/layout/bProcess3"/>
    <dgm:cxn modelId="{B2204587-70D4-47A4-B048-7FB0BB23BA29}" type="presParOf" srcId="{2F4F90C7-4C9C-46EA-9842-CA0374EC5F0B}" destId="{0599206C-F1D5-405F-A235-7FB3702F3836}" srcOrd="17" destOrd="0" presId="urn:microsoft.com/office/officeart/2005/8/layout/bProcess3"/>
    <dgm:cxn modelId="{8F2AEC37-2ADF-4829-89F0-30AC66029EA3}" type="presParOf" srcId="{0599206C-F1D5-405F-A235-7FB3702F3836}" destId="{FE4FEA59-64E6-46A0-A8B9-C612314982CD}" srcOrd="0" destOrd="0" presId="urn:microsoft.com/office/officeart/2005/8/layout/bProcess3"/>
    <dgm:cxn modelId="{A53F29E6-C021-4037-9B45-26DD17AF2D54}" type="presParOf" srcId="{2F4F90C7-4C9C-46EA-9842-CA0374EC5F0B}" destId="{C9986C70-5892-4C96-9308-4B6FDE0472AA}" srcOrd="18" destOrd="0" presId="urn:microsoft.com/office/officeart/2005/8/layout/bProcess3"/>
    <dgm:cxn modelId="{9E8B8838-BEAF-4D3F-ABA7-DF52A16649AC}" type="presParOf" srcId="{2F4F90C7-4C9C-46EA-9842-CA0374EC5F0B}" destId="{E1096D01-0C5F-43E9-B20A-F26A2370B98D}" srcOrd="19" destOrd="0" presId="urn:microsoft.com/office/officeart/2005/8/layout/bProcess3"/>
    <dgm:cxn modelId="{29EF008B-4130-48BE-8146-2D911BEAC707}" type="presParOf" srcId="{E1096D01-0C5F-43E9-B20A-F26A2370B98D}" destId="{4A1FCE45-FDEB-4F1C-B5A2-95E30438305D}" srcOrd="0" destOrd="0" presId="urn:microsoft.com/office/officeart/2005/8/layout/bProcess3"/>
    <dgm:cxn modelId="{9532A5B9-5E7A-433D-9146-187F63A1CB57}" type="presParOf" srcId="{2F4F90C7-4C9C-46EA-9842-CA0374EC5F0B}" destId="{C619DA43-6174-4C5B-88B4-B6654AA0B8A2}" srcOrd="20" destOrd="0" presId="urn:microsoft.com/office/officeart/2005/8/layout/bProcess3"/>
    <dgm:cxn modelId="{C0817944-B718-4F35-957E-C3EAD62E3E2E}" type="presParOf" srcId="{2F4F90C7-4C9C-46EA-9842-CA0374EC5F0B}" destId="{1D332FC0-E464-4B6E-A9BD-68F6F043F77C}" srcOrd="21" destOrd="0" presId="urn:microsoft.com/office/officeart/2005/8/layout/bProcess3"/>
    <dgm:cxn modelId="{6214007E-D603-43C6-95E5-E0DB1299CD5B}" type="presParOf" srcId="{1D332FC0-E464-4B6E-A9BD-68F6F043F77C}" destId="{4C881FD5-5DE4-46FF-ACD1-E97820941CAE}" srcOrd="0" destOrd="0" presId="urn:microsoft.com/office/officeart/2005/8/layout/bProcess3"/>
    <dgm:cxn modelId="{A9DCCDAA-91B1-48D1-9397-08389B5D64D9}" type="presParOf" srcId="{2F4F90C7-4C9C-46EA-9842-CA0374EC5F0B}" destId="{0C541164-9C7A-4DED-9781-8247CBCFD3A9}" srcOrd="22" destOrd="0" presId="urn:microsoft.com/office/officeart/2005/8/layout/bProcess3"/>
    <dgm:cxn modelId="{8AD305AE-438B-4B7A-83F7-53772CA14923}" type="presParOf" srcId="{2F4F90C7-4C9C-46EA-9842-CA0374EC5F0B}" destId="{8AF60792-4F45-4704-BF21-8D08A4FC75B3}" srcOrd="23" destOrd="0" presId="urn:microsoft.com/office/officeart/2005/8/layout/bProcess3"/>
    <dgm:cxn modelId="{5AEE67C4-9D5A-4724-8BB3-0F502D8E0B8D}" type="presParOf" srcId="{8AF60792-4F45-4704-BF21-8D08A4FC75B3}" destId="{28DC11C8-B291-4272-9D04-B28858A9B2C3}" srcOrd="0" destOrd="0" presId="urn:microsoft.com/office/officeart/2005/8/layout/bProcess3"/>
    <dgm:cxn modelId="{EE828A1B-A217-45C3-8E13-C4A074EA5E26}" type="presParOf" srcId="{2F4F90C7-4C9C-46EA-9842-CA0374EC5F0B}" destId="{65E8F21B-6F88-468D-802C-D096E0D24DFF}" srcOrd="24" destOrd="0" presId="urn:microsoft.com/office/officeart/2005/8/layout/bProcess3"/>
    <dgm:cxn modelId="{C5B715AB-2E01-482C-9965-D869B0D99690}" type="presParOf" srcId="{2F4F90C7-4C9C-46EA-9842-CA0374EC5F0B}" destId="{ACA65A1B-BDA4-4764-8D80-A6E93BC695BB}" srcOrd="25" destOrd="0" presId="urn:microsoft.com/office/officeart/2005/8/layout/bProcess3"/>
    <dgm:cxn modelId="{6568EE8E-2698-4E1C-9FC8-30A9719DC0E7}" type="presParOf" srcId="{ACA65A1B-BDA4-4764-8D80-A6E93BC695BB}" destId="{C343F4C1-2DBB-4C8F-9B51-86E48C15A639}" srcOrd="0" destOrd="0" presId="urn:microsoft.com/office/officeart/2005/8/layout/bProcess3"/>
    <dgm:cxn modelId="{1F754CD2-8343-49E0-B9F0-C313CEADE871}" type="presParOf" srcId="{2F4F90C7-4C9C-46EA-9842-CA0374EC5F0B}" destId="{C2D2E8B0-5276-411E-A1DF-D503979486CE}" srcOrd="26" destOrd="0" presId="urn:microsoft.com/office/officeart/2005/8/layout/bProcess3"/>
    <dgm:cxn modelId="{8E094FA3-F820-4CB7-9156-6778EF4ED52B}" type="presParOf" srcId="{2F4F90C7-4C9C-46EA-9842-CA0374EC5F0B}" destId="{754240FE-41E3-43C6-BB03-5AC0D646821C}" srcOrd="27" destOrd="0" presId="urn:microsoft.com/office/officeart/2005/8/layout/bProcess3"/>
    <dgm:cxn modelId="{BE010506-19A9-412F-8D03-725023B68328}" type="presParOf" srcId="{754240FE-41E3-43C6-BB03-5AC0D646821C}" destId="{DE76DCFC-F88E-48E5-A255-6EFCEA037900}" srcOrd="0" destOrd="0" presId="urn:microsoft.com/office/officeart/2005/8/layout/bProcess3"/>
    <dgm:cxn modelId="{A8B16680-4056-453F-87C9-3A5E86A66606}" type="presParOf" srcId="{2F4F90C7-4C9C-46EA-9842-CA0374EC5F0B}" destId="{C543C966-13B0-4057-B36E-BDFABF4161D5}" srcOrd="28" destOrd="0" presId="urn:microsoft.com/office/officeart/2005/8/layout/bProcess3"/>
    <dgm:cxn modelId="{CBE0C385-FC64-430E-A96D-D0B13954382B}" type="presParOf" srcId="{2F4F90C7-4C9C-46EA-9842-CA0374EC5F0B}" destId="{86620DB3-66ED-4D23-8BEB-E90F6B5B98EB}" srcOrd="29" destOrd="0" presId="urn:microsoft.com/office/officeart/2005/8/layout/bProcess3"/>
    <dgm:cxn modelId="{D1D9E6CE-6B28-4103-AD4A-3909A002C9B6}" type="presParOf" srcId="{86620DB3-66ED-4D23-8BEB-E90F6B5B98EB}" destId="{595AF6B7-AEC0-4178-80A9-9C6E4E619BA2}" srcOrd="0" destOrd="0" presId="urn:microsoft.com/office/officeart/2005/8/layout/bProcess3"/>
    <dgm:cxn modelId="{036CF336-5AE6-4C8F-B473-4F04A27D5793}" type="presParOf" srcId="{2F4F90C7-4C9C-46EA-9842-CA0374EC5F0B}" destId="{D486AF12-3412-43C3-A5A5-807B3FB99D27}" srcOrd="30" destOrd="0" presId="urn:microsoft.com/office/officeart/2005/8/layout/bProcess3"/>
    <dgm:cxn modelId="{F560140D-A2EE-4D6F-8F80-F8A311C3AFEA}" type="presParOf" srcId="{2F4F90C7-4C9C-46EA-9842-CA0374EC5F0B}" destId="{8E893EED-F198-4D15-A951-6859EA48BA2E}" srcOrd="31" destOrd="0" presId="urn:microsoft.com/office/officeart/2005/8/layout/bProcess3"/>
    <dgm:cxn modelId="{B408CA36-6DAD-4F37-8CA5-6ABE0797D926}" type="presParOf" srcId="{8E893EED-F198-4D15-A951-6859EA48BA2E}" destId="{3A1C5A94-09CB-4AC2-B27C-C3250CBED9C3}" srcOrd="0" destOrd="0" presId="urn:microsoft.com/office/officeart/2005/8/layout/bProcess3"/>
    <dgm:cxn modelId="{EF7A77D3-DD10-442F-8B1C-314DB840A231}" type="presParOf" srcId="{2F4F90C7-4C9C-46EA-9842-CA0374EC5F0B}" destId="{4D7E62F6-1C7C-40D2-965F-B942FF142978}" srcOrd="32" destOrd="0" presId="urn:microsoft.com/office/officeart/2005/8/layout/bProcess3"/>
    <dgm:cxn modelId="{4DD94B0B-4C69-434F-9668-4EB7E863366E}" type="presParOf" srcId="{2F4F90C7-4C9C-46EA-9842-CA0374EC5F0B}" destId="{14D73A57-0084-48F8-984A-61B534B31DB0}" srcOrd="33" destOrd="0" presId="urn:microsoft.com/office/officeart/2005/8/layout/bProcess3"/>
    <dgm:cxn modelId="{8739BFAE-0932-423E-89AA-E6313163DD4D}" type="presParOf" srcId="{14D73A57-0084-48F8-984A-61B534B31DB0}" destId="{58A5091A-1C9B-4B93-A3A4-8692BC11357D}" srcOrd="0" destOrd="0" presId="urn:microsoft.com/office/officeart/2005/8/layout/bProcess3"/>
    <dgm:cxn modelId="{FF633F8A-DD69-47D5-B5B9-B6EA7D07338E}" type="presParOf" srcId="{2F4F90C7-4C9C-46EA-9842-CA0374EC5F0B}" destId="{6C564DF7-4CCD-4A22-9152-92155DCA4E51}" srcOrd="34" destOrd="0" presId="urn:microsoft.com/office/officeart/2005/8/layout/bProcess3"/>
    <dgm:cxn modelId="{F33AD7A0-5AFF-483E-A9A5-F78D9971727C}" type="presParOf" srcId="{2F4F90C7-4C9C-46EA-9842-CA0374EC5F0B}" destId="{1FBF636F-2D8B-4259-BF5D-DE0EB50037E2}" srcOrd="35" destOrd="0" presId="urn:microsoft.com/office/officeart/2005/8/layout/bProcess3"/>
    <dgm:cxn modelId="{9216FA92-10F0-431A-9DF7-7AC656F2466B}" type="presParOf" srcId="{1FBF636F-2D8B-4259-BF5D-DE0EB50037E2}" destId="{3E477A20-261D-445D-B587-230886875B40}" srcOrd="0" destOrd="0" presId="urn:microsoft.com/office/officeart/2005/8/layout/bProcess3"/>
    <dgm:cxn modelId="{10769A27-2F09-4D64-A2F5-A3B9BB5B9AA0}" type="presParOf" srcId="{2F4F90C7-4C9C-46EA-9842-CA0374EC5F0B}" destId="{06DB8C9C-50A1-479D-A35C-D8CC31AD799E}" srcOrd="36" destOrd="0" presId="urn:microsoft.com/office/officeart/2005/8/layout/bProcess3"/>
    <dgm:cxn modelId="{B5DA6C3D-82DE-40FA-9FDB-CF5B4451F622}" type="presParOf" srcId="{2F4F90C7-4C9C-46EA-9842-CA0374EC5F0B}" destId="{2412AF9F-B04D-40EA-A6AE-27A16EF0EA44}" srcOrd="37" destOrd="0" presId="urn:microsoft.com/office/officeart/2005/8/layout/bProcess3"/>
    <dgm:cxn modelId="{6A238A45-2B2D-409F-A8EB-5B41FA38C69E}" type="presParOf" srcId="{2412AF9F-B04D-40EA-A6AE-27A16EF0EA44}" destId="{45A1A745-53A1-44AE-A9AA-5F75E3DE53C2}" srcOrd="0" destOrd="0" presId="urn:microsoft.com/office/officeart/2005/8/layout/bProcess3"/>
    <dgm:cxn modelId="{09D03C31-BBF8-4DAF-B1F6-EDFCE5B9BA29}" type="presParOf" srcId="{2F4F90C7-4C9C-46EA-9842-CA0374EC5F0B}" destId="{4B622846-E41B-425E-95B1-AF2FB21B0FE2}" srcOrd="3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50F8AAE-9525-40C0-A4E4-2F68FB2F8E0E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14894A-803F-4486-8927-5419A2164CD1}" type="pres">
      <dgm:prSet presAssocID="{450F8AAE-9525-40C0-A4E4-2F68FB2F8E0E}" presName="Name0" presStyleCnt="0">
        <dgm:presLayoutVars>
          <dgm:dir/>
          <dgm:resizeHandles val="exact"/>
        </dgm:presLayoutVars>
      </dgm:prSet>
      <dgm:spPr/>
    </dgm:pt>
  </dgm:ptLst>
  <dgm:cxnLst>
    <dgm:cxn modelId="{157E8D9C-F8F9-4C5F-8329-1A8E97CEE6D6}" type="presOf" srcId="{450F8AAE-9525-40C0-A4E4-2F68FB2F8E0E}" destId="{4814894A-803F-4486-8927-5419A2164CD1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3A78ADE-487D-44AA-B7AA-A65F91360A0F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D21B2FC-289B-43B8-A36E-5DD5BB1C8EE4}">
      <dgm:prSet/>
      <dgm:spPr/>
      <dgm:t>
        <a:bodyPr/>
        <a:lstStyle/>
        <a:p>
          <a:r>
            <a:rPr lang="nl-NL" dirty="0"/>
            <a:t>Sensitive for failure of one of the two CAN busses. </a:t>
          </a:r>
          <a:endParaRPr lang="en-US" dirty="0"/>
        </a:p>
      </dgm:t>
    </dgm:pt>
    <dgm:pt modelId="{140ADEDE-C0CF-4B1D-BF6D-5D0428003ED2}" type="parTrans" cxnId="{F1C4EE60-5043-497C-8A0E-60DF6C918D7A}">
      <dgm:prSet/>
      <dgm:spPr/>
      <dgm:t>
        <a:bodyPr/>
        <a:lstStyle/>
        <a:p>
          <a:endParaRPr lang="en-US"/>
        </a:p>
      </dgm:t>
    </dgm:pt>
    <dgm:pt modelId="{1A3734C5-6426-4D51-9B70-A0CDA79E8FA2}" type="sibTrans" cxnId="{F1C4EE60-5043-497C-8A0E-60DF6C918D7A}">
      <dgm:prSet/>
      <dgm:spPr/>
      <dgm:t>
        <a:bodyPr/>
        <a:lstStyle/>
        <a:p>
          <a:endParaRPr lang="en-US"/>
        </a:p>
      </dgm:t>
    </dgm:pt>
    <dgm:pt modelId="{0C9CD0F5-7390-486A-84CA-B91FBD895C2A}">
      <dgm:prSet/>
      <dgm:spPr/>
      <dgm:t>
        <a:bodyPr/>
        <a:lstStyle/>
        <a:p>
          <a:r>
            <a:rPr lang="nl-NL" dirty="0"/>
            <a:t>If there is one device jamming, the whole system is down. </a:t>
          </a:r>
          <a:endParaRPr lang="en-US" dirty="0"/>
        </a:p>
      </dgm:t>
    </dgm:pt>
    <dgm:pt modelId="{EE6A151E-8BC5-4531-9493-D8BD032F55A3}" type="parTrans" cxnId="{0E7831AD-11D2-405C-9724-96DD56F5D7B3}">
      <dgm:prSet/>
      <dgm:spPr/>
      <dgm:t>
        <a:bodyPr/>
        <a:lstStyle/>
        <a:p>
          <a:endParaRPr lang="en-US"/>
        </a:p>
      </dgm:t>
    </dgm:pt>
    <dgm:pt modelId="{09FE9CBA-591B-4A49-A085-475EE63F959E}" type="sibTrans" cxnId="{0E7831AD-11D2-405C-9724-96DD56F5D7B3}">
      <dgm:prSet/>
      <dgm:spPr/>
      <dgm:t>
        <a:bodyPr/>
        <a:lstStyle/>
        <a:p>
          <a:endParaRPr lang="en-US"/>
        </a:p>
      </dgm:t>
    </dgm:pt>
    <dgm:pt modelId="{B4DF2CB9-3FC9-429F-9FF1-B2348DB6D351}">
      <dgm:prSet/>
      <dgm:spPr/>
      <dgm:t>
        <a:bodyPr/>
        <a:lstStyle/>
        <a:p>
          <a:r>
            <a:rPr lang="en-US" dirty="0"/>
            <a:t>Test Result</a:t>
          </a:r>
        </a:p>
      </dgm:t>
    </dgm:pt>
    <dgm:pt modelId="{872090DE-20E9-4333-8647-233C15D98C7B}" type="parTrans" cxnId="{DC683231-04A6-4AC6-9DB4-235A1D29210D}">
      <dgm:prSet/>
      <dgm:spPr/>
    </dgm:pt>
    <dgm:pt modelId="{0F9033F7-16F7-452F-ABBB-2C44F50D998F}" type="sibTrans" cxnId="{DC683231-04A6-4AC6-9DB4-235A1D29210D}">
      <dgm:prSet/>
      <dgm:spPr/>
    </dgm:pt>
    <dgm:pt modelId="{FCDF66BB-C7E4-4D43-B3E2-74EB5F6069A5}" type="pres">
      <dgm:prSet presAssocID="{43A78ADE-487D-44AA-B7AA-A65F91360A0F}" presName="linear" presStyleCnt="0">
        <dgm:presLayoutVars>
          <dgm:animLvl val="lvl"/>
          <dgm:resizeHandles val="exact"/>
        </dgm:presLayoutVars>
      </dgm:prSet>
      <dgm:spPr/>
    </dgm:pt>
    <dgm:pt modelId="{FBD9F211-CF40-41CD-B00D-E20DAD9896DC}" type="pres">
      <dgm:prSet presAssocID="{9D21B2FC-289B-43B8-A36E-5DD5BB1C8E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FC361F7-E865-4DA0-AF2E-B071AB6A64E1}" type="pres">
      <dgm:prSet presAssocID="{1A3734C5-6426-4D51-9B70-A0CDA79E8FA2}" presName="spacer" presStyleCnt="0"/>
      <dgm:spPr/>
    </dgm:pt>
    <dgm:pt modelId="{76B154C8-1AB8-4ABE-9FF7-97983E49CC90}" type="pres">
      <dgm:prSet presAssocID="{0C9CD0F5-7390-486A-84CA-B91FBD895C2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37AFFA-D892-489B-AB9F-0EAD8E94830F}" type="pres">
      <dgm:prSet presAssocID="{09FE9CBA-591B-4A49-A085-475EE63F959E}" presName="spacer" presStyleCnt="0"/>
      <dgm:spPr/>
    </dgm:pt>
    <dgm:pt modelId="{32FC4A64-E6E0-4964-A082-E32AE3147665}" type="pres">
      <dgm:prSet presAssocID="{B4DF2CB9-3FC9-429F-9FF1-B2348DB6D35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C683231-04A6-4AC6-9DB4-235A1D29210D}" srcId="{43A78ADE-487D-44AA-B7AA-A65F91360A0F}" destId="{B4DF2CB9-3FC9-429F-9FF1-B2348DB6D351}" srcOrd="2" destOrd="0" parTransId="{872090DE-20E9-4333-8647-233C15D98C7B}" sibTransId="{0F9033F7-16F7-452F-ABBB-2C44F50D998F}"/>
    <dgm:cxn modelId="{F1C4EE60-5043-497C-8A0E-60DF6C918D7A}" srcId="{43A78ADE-487D-44AA-B7AA-A65F91360A0F}" destId="{9D21B2FC-289B-43B8-A36E-5DD5BB1C8EE4}" srcOrd="0" destOrd="0" parTransId="{140ADEDE-C0CF-4B1D-BF6D-5D0428003ED2}" sibTransId="{1A3734C5-6426-4D51-9B70-A0CDA79E8FA2}"/>
    <dgm:cxn modelId="{A4DFBC66-8E26-4C6A-81FE-1A2F631F5871}" type="presOf" srcId="{43A78ADE-487D-44AA-B7AA-A65F91360A0F}" destId="{FCDF66BB-C7E4-4D43-B3E2-74EB5F6069A5}" srcOrd="0" destOrd="0" presId="urn:microsoft.com/office/officeart/2005/8/layout/vList2"/>
    <dgm:cxn modelId="{935DB98F-2A92-4B49-A5DA-5CF304A84FD6}" type="presOf" srcId="{0C9CD0F5-7390-486A-84CA-B91FBD895C2A}" destId="{76B154C8-1AB8-4ABE-9FF7-97983E49CC90}" srcOrd="0" destOrd="0" presId="urn:microsoft.com/office/officeart/2005/8/layout/vList2"/>
    <dgm:cxn modelId="{0E7831AD-11D2-405C-9724-96DD56F5D7B3}" srcId="{43A78ADE-487D-44AA-B7AA-A65F91360A0F}" destId="{0C9CD0F5-7390-486A-84CA-B91FBD895C2A}" srcOrd="1" destOrd="0" parTransId="{EE6A151E-8BC5-4531-9493-D8BD032F55A3}" sibTransId="{09FE9CBA-591B-4A49-A085-475EE63F959E}"/>
    <dgm:cxn modelId="{9AE8C4D1-568D-4C75-B9C6-7E65AA3555E9}" type="presOf" srcId="{9D21B2FC-289B-43B8-A36E-5DD5BB1C8EE4}" destId="{FBD9F211-CF40-41CD-B00D-E20DAD9896DC}" srcOrd="0" destOrd="0" presId="urn:microsoft.com/office/officeart/2005/8/layout/vList2"/>
    <dgm:cxn modelId="{45BBEED6-B345-4932-9878-07476D5EE385}" type="presOf" srcId="{B4DF2CB9-3FC9-429F-9FF1-B2348DB6D351}" destId="{32FC4A64-E6E0-4964-A082-E32AE3147665}" srcOrd="0" destOrd="0" presId="urn:microsoft.com/office/officeart/2005/8/layout/vList2"/>
    <dgm:cxn modelId="{04D5A8F8-C9FF-423F-8F1B-084E1399EC22}" type="presParOf" srcId="{FCDF66BB-C7E4-4D43-B3E2-74EB5F6069A5}" destId="{FBD9F211-CF40-41CD-B00D-E20DAD9896DC}" srcOrd="0" destOrd="0" presId="urn:microsoft.com/office/officeart/2005/8/layout/vList2"/>
    <dgm:cxn modelId="{E2202B08-D3CF-45CF-A454-FF2B53515DF6}" type="presParOf" srcId="{FCDF66BB-C7E4-4D43-B3E2-74EB5F6069A5}" destId="{BFC361F7-E865-4DA0-AF2E-B071AB6A64E1}" srcOrd="1" destOrd="0" presId="urn:microsoft.com/office/officeart/2005/8/layout/vList2"/>
    <dgm:cxn modelId="{B3250D35-938C-42BA-9609-9378213C5F09}" type="presParOf" srcId="{FCDF66BB-C7E4-4D43-B3E2-74EB5F6069A5}" destId="{76B154C8-1AB8-4ABE-9FF7-97983E49CC90}" srcOrd="2" destOrd="0" presId="urn:microsoft.com/office/officeart/2005/8/layout/vList2"/>
    <dgm:cxn modelId="{5DEAF1C7-57D3-4266-BE4D-583B002F0F3D}" type="presParOf" srcId="{FCDF66BB-C7E4-4D43-B3E2-74EB5F6069A5}" destId="{D437AFFA-D892-489B-AB9F-0EAD8E94830F}" srcOrd="3" destOrd="0" presId="urn:microsoft.com/office/officeart/2005/8/layout/vList2"/>
    <dgm:cxn modelId="{1D35D621-375A-4B1C-A5F4-D739D8F5246F}" type="presParOf" srcId="{FCDF66BB-C7E4-4D43-B3E2-74EB5F6069A5}" destId="{32FC4A64-E6E0-4964-A082-E32AE314766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417CAFE-D086-41D6-91E1-2CA42788E03E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2622E3-18EC-4795-BCF8-A8470D152EF8}">
      <dgm:prSet/>
      <dgm:spPr/>
      <dgm:t>
        <a:bodyPr/>
        <a:lstStyle/>
        <a:p>
          <a:r>
            <a:rPr lang="en-US" dirty="0"/>
            <a:t>Add an extra board</a:t>
          </a:r>
        </a:p>
      </dgm:t>
    </dgm:pt>
    <dgm:pt modelId="{B2080459-0F0A-4876-8CF1-3ED9BF2CC909}" type="parTrans" cxnId="{E4B8E275-DF9E-44A8-9962-5DA76E7F70DE}">
      <dgm:prSet/>
      <dgm:spPr/>
      <dgm:t>
        <a:bodyPr/>
        <a:lstStyle/>
        <a:p>
          <a:endParaRPr lang="en-US"/>
        </a:p>
      </dgm:t>
    </dgm:pt>
    <dgm:pt modelId="{C13EF9D8-A2BE-4D0A-B9E7-40B2B5C63BCB}" type="sibTrans" cxnId="{E4B8E275-DF9E-44A8-9962-5DA76E7F70DE}">
      <dgm:prSet/>
      <dgm:spPr/>
      <dgm:t>
        <a:bodyPr/>
        <a:lstStyle/>
        <a:p>
          <a:endParaRPr lang="en-US"/>
        </a:p>
      </dgm:t>
    </dgm:pt>
    <dgm:pt modelId="{151E132A-4365-41CE-ADB0-E48FF2CDD8C7}">
      <dgm:prSet/>
      <dgm:spPr/>
      <dgm:t>
        <a:bodyPr/>
        <a:lstStyle/>
        <a:p>
          <a:r>
            <a:rPr lang="en-US" dirty="0"/>
            <a:t>Highly Available</a:t>
          </a:r>
        </a:p>
      </dgm:t>
    </dgm:pt>
    <dgm:pt modelId="{1EDC0F72-F0B0-4B42-852E-7CFABA15D00C}" type="parTrans" cxnId="{300922BC-A57C-4AD1-B344-DC7FA068F925}">
      <dgm:prSet/>
      <dgm:spPr/>
      <dgm:t>
        <a:bodyPr/>
        <a:lstStyle/>
        <a:p>
          <a:endParaRPr lang="en-US"/>
        </a:p>
      </dgm:t>
    </dgm:pt>
    <dgm:pt modelId="{B90CB49D-AD10-433A-845B-D49C5C4C4D11}" type="sibTrans" cxnId="{300922BC-A57C-4AD1-B344-DC7FA068F925}">
      <dgm:prSet/>
      <dgm:spPr/>
      <dgm:t>
        <a:bodyPr/>
        <a:lstStyle/>
        <a:p>
          <a:endParaRPr lang="en-US"/>
        </a:p>
      </dgm:t>
    </dgm:pt>
    <dgm:pt modelId="{9B832258-7E1E-408B-8177-8654EA2B9D6C}">
      <dgm:prSet/>
      <dgm:spPr/>
      <dgm:t>
        <a:bodyPr/>
        <a:lstStyle/>
        <a:p>
          <a:r>
            <a:rPr lang="en-US" dirty="0"/>
            <a:t>Fault tolerant </a:t>
          </a:r>
        </a:p>
      </dgm:t>
    </dgm:pt>
    <dgm:pt modelId="{24D9FF4A-072E-4D9B-9992-02FFB9264DC4}" type="parTrans" cxnId="{6A65F9C2-E383-4180-A3B5-43369F318EDE}">
      <dgm:prSet/>
      <dgm:spPr/>
      <dgm:t>
        <a:bodyPr/>
        <a:lstStyle/>
        <a:p>
          <a:endParaRPr lang="en-US"/>
        </a:p>
      </dgm:t>
    </dgm:pt>
    <dgm:pt modelId="{4F05072B-2161-4C43-BAC6-06632939DF56}" type="sibTrans" cxnId="{6A65F9C2-E383-4180-A3B5-43369F318EDE}">
      <dgm:prSet/>
      <dgm:spPr/>
      <dgm:t>
        <a:bodyPr/>
        <a:lstStyle/>
        <a:p>
          <a:endParaRPr lang="en-US"/>
        </a:p>
      </dgm:t>
    </dgm:pt>
    <dgm:pt modelId="{3C1E75F7-D216-4C42-B12F-DE112BC2F526}">
      <dgm:prSet/>
      <dgm:spPr/>
      <dgm:t>
        <a:bodyPr/>
        <a:lstStyle/>
        <a:p>
          <a:r>
            <a:rPr lang="en-US" dirty="0"/>
            <a:t>Membership Function</a:t>
          </a:r>
        </a:p>
      </dgm:t>
    </dgm:pt>
    <dgm:pt modelId="{2C6B069A-2DD7-4468-805B-6391D501EF16}" type="parTrans" cxnId="{798FC6B8-E86D-42AC-92DD-72FF21744704}">
      <dgm:prSet/>
      <dgm:spPr/>
      <dgm:t>
        <a:bodyPr/>
        <a:lstStyle/>
        <a:p>
          <a:endParaRPr lang="en-US"/>
        </a:p>
      </dgm:t>
    </dgm:pt>
    <dgm:pt modelId="{61212164-0CDE-4DE4-AD3A-D109A93C13C1}" type="sibTrans" cxnId="{798FC6B8-E86D-42AC-92DD-72FF21744704}">
      <dgm:prSet/>
      <dgm:spPr/>
      <dgm:t>
        <a:bodyPr/>
        <a:lstStyle/>
        <a:p>
          <a:endParaRPr lang="en-US"/>
        </a:p>
      </dgm:t>
    </dgm:pt>
    <dgm:pt modelId="{0C8B74A1-E942-49E2-96C9-5BB76CF4E987}">
      <dgm:prSet/>
      <dgm:spPr/>
      <dgm:t>
        <a:bodyPr/>
        <a:lstStyle/>
        <a:p>
          <a:r>
            <a:rPr lang="en-US" dirty="0"/>
            <a:t>Triple Modular Redundancy</a:t>
          </a:r>
        </a:p>
      </dgm:t>
    </dgm:pt>
    <dgm:pt modelId="{6C06D548-FD39-4B4A-9E2B-769E00E40B4C}" type="parTrans" cxnId="{156AA7FE-C427-4C30-A72A-14346282341E}">
      <dgm:prSet/>
      <dgm:spPr/>
      <dgm:t>
        <a:bodyPr/>
        <a:lstStyle/>
        <a:p>
          <a:endParaRPr lang="en-US"/>
        </a:p>
      </dgm:t>
    </dgm:pt>
    <dgm:pt modelId="{97421A27-CF02-4B43-A575-7A6C63D94CD6}" type="sibTrans" cxnId="{156AA7FE-C427-4C30-A72A-14346282341E}">
      <dgm:prSet/>
      <dgm:spPr/>
      <dgm:t>
        <a:bodyPr/>
        <a:lstStyle/>
        <a:p>
          <a:endParaRPr lang="en-US"/>
        </a:p>
      </dgm:t>
    </dgm:pt>
    <dgm:pt modelId="{F100259A-3D4A-4FE4-A88D-21FDCDEB63E7}" type="pres">
      <dgm:prSet presAssocID="{2417CAFE-D086-41D6-91E1-2CA42788E03E}" presName="linear" presStyleCnt="0">
        <dgm:presLayoutVars>
          <dgm:animLvl val="lvl"/>
          <dgm:resizeHandles val="exact"/>
        </dgm:presLayoutVars>
      </dgm:prSet>
      <dgm:spPr/>
    </dgm:pt>
    <dgm:pt modelId="{8E2576E8-AA2C-4725-8819-6E95DB1B203B}" type="pres">
      <dgm:prSet presAssocID="{E62622E3-18EC-4795-BCF8-A8470D152EF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7CB0A3D-18C2-43AB-A182-44973C8E1385}" type="pres">
      <dgm:prSet presAssocID="{C13EF9D8-A2BE-4D0A-B9E7-40B2B5C63BCB}" presName="spacer" presStyleCnt="0"/>
      <dgm:spPr/>
    </dgm:pt>
    <dgm:pt modelId="{988369E2-1E1E-428D-92D6-CAF804B70440}" type="pres">
      <dgm:prSet presAssocID="{0C8B74A1-E942-49E2-96C9-5BB76CF4E98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E781E1F-15CD-48A6-9757-78DA30D5B0D2}" type="pres">
      <dgm:prSet presAssocID="{97421A27-CF02-4B43-A575-7A6C63D94CD6}" presName="spacer" presStyleCnt="0"/>
      <dgm:spPr/>
    </dgm:pt>
    <dgm:pt modelId="{3C4C41B5-BA6E-403D-B6F7-54D6A5D4106E}" type="pres">
      <dgm:prSet presAssocID="{151E132A-4365-41CE-ADB0-E48FF2CDD8C7}" presName="parentText" presStyleLbl="node1" presStyleIdx="2" presStyleCnt="5" custLinFactY="100000" custLinFactNeighborY="118233">
        <dgm:presLayoutVars>
          <dgm:chMax val="0"/>
          <dgm:bulletEnabled val="1"/>
        </dgm:presLayoutVars>
      </dgm:prSet>
      <dgm:spPr/>
    </dgm:pt>
    <dgm:pt modelId="{0F36ECA5-EC42-43BC-9211-B94FFA4F3145}" type="pres">
      <dgm:prSet presAssocID="{B90CB49D-AD10-433A-845B-D49C5C4C4D11}" presName="spacer" presStyleCnt="0"/>
      <dgm:spPr/>
    </dgm:pt>
    <dgm:pt modelId="{536B407C-E831-4318-A8BD-845783C86EC5}" type="pres">
      <dgm:prSet presAssocID="{9B832258-7E1E-408B-8177-8654EA2B9D6C}" presName="parentText" presStyleLbl="node1" presStyleIdx="3" presStyleCnt="5" custLinFactY="100000" custLinFactNeighborX="90" custLinFactNeighborY="133245">
        <dgm:presLayoutVars>
          <dgm:chMax val="0"/>
          <dgm:bulletEnabled val="1"/>
        </dgm:presLayoutVars>
      </dgm:prSet>
      <dgm:spPr/>
    </dgm:pt>
    <dgm:pt modelId="{387B5E63-CCC4-48A7-A8F4-435528B94EA8}" type="pres">
      <dgm:prSet presAssocID="{4F05072B-2161-4C43-BAC6-06632939DF56}" presName="spacer" presStyleCnt="0"/>
      <dgm:spPr/>
    </dgm:pt>
    <dgm:pt modelId="{197FB519-235B-4068-B0F6-31676131EA9B}" type="pres">
      <dgm:prSet presAssocID="{3C1E75F7-D216-4C42-B12F-DE112BC2F526}" presName="parentText" presStyleLbl="node1" presStyleIdx="4" presStyleCnt="5" custLinFactY="-199852" custLinFactNeighborY="-200000">
        <dgm:presLayoutVars>
          <dgm:chMax val="0"/>
          <dgm:bulletEnabled val="1"/>
        </dgm:presLayoutVars>
      </dgm:prSet>
      <dgm:spPr/>
    </dgm:pt>
  </dgm:ptLst>
  <dgm:cxnLst>
    <dgm:cxn modelId="{E4B8E275-DF9E-44A8-9962-5DA76E7F70DE}" srcId="{2417CAFE-D086-41D6-91E1-2CA42788E03E}" destId="{E62622E3-18EC-4795-BCF8-A8470D152EF8}" srcOrd="0" destOrd="0" parTransId="{B2080459-0F0A-4876-8CF1-3ED9BF2CC909}" sibTransId="{C13EF9D8-A2BE-4D0A-B9E7-40B2B5C63BCB}"/>
    <dgm:cxn modelId="{6D86D180-5CDD-4B79-BA30-EEF970CA3BCE}" type="presOf" srcId="{E62622E3-18EC-4795-BCF8-A8470D152EF8}" destId="{8E2576E8-AA2C-4725-8819-6E95DB1B203B}" srcOrd="0" destOrd="0" presId="urn:microsoft.com/office/officeart/2005/8/layout/vList2"/>
    <dgm:cxn modelId="{798FC6B8-E86D-42AC-92DD-72FF21744704}" srcId="{2417CAFE-D086-41D6-91E1-2CA42788E03E}" destId="{3C1E75F7-D216-4C42-B12F-DE112BC2F526}" srcOrd="4" destOrd="0" parTransId="{2C6B069A-2DD7-4468-805B-6391D501EF16}" sibTransId="{61212164-0CDE-4DE4-AD3A-D109A93C13C1}"/>
    <dgm:cxn modelId="{300922BC-A57C-4AD1-B344-DC7FA068F925}" srcId="{2417CAFE-D086-41D6-91E1-2CA42788E03E}" destId="{151E132A-4365-41CE-ADB0-E48FF2CDD8C7}" srcOrd="2" destOrd="0" parTransId="{1EDC0F72-F0B0-4B42-852E-7CFABA15D00C}" sibTransId="{B90CB49D-AD10-433A-845B-D49C5C4C4D11}"/>
    <dgm:cxn modelId="{AC3422BC-0B5D-4509-A306-23D14E14CF3F}" type="presOf" srcId="{2417CAFE-D086-41D6-91E1-2CA42788E03E}" destId="{F100259A-3D4A-4FE4-A88D-21FDCDEB63E7}" srcOrd="0" destOrd="0" presId="urn:microsoft.com/office/officeart/2005/8/layout/vList2"/>
    <dgm:cxn modelId="{D0BA8AC2-B660-4697-8C2F-780A3188916B}" type="presOf" srcId="{3C1E75F7-D216-4C42-B12F-DE112BC2F526}" destId="{197FB519-235B-4068-B0F6-31676131EA9B}" srcOrd="0" destOrd="0" presId="urn:microsoft.com/office/officeart/2005/8/layout/vList2"/>
    <dgm:cxn modelId="{6A65F9C2-E383-4180-A3B5-43369F318EDE}" srcId="{2417CAFE-D086-41D6-91E1-2CA42788E03E}" destId="{9B832258-7E1E-408B-8177-8654EA2B9D6C}" srcOrd="3" destOrd="0" parTransId="{24D9FF4A-072E-4D9B-9992-02FFB9264DC4}" sibTransId="{4F05072B-2161-4C43-BAC6-06632939DF56}"/>
    <dgm:cxn modelId="{C39989D7-E479-4F7F-9DA4-94C79632EDDB}" type="presOf" srcId="{9B832258-7E1E-408B-8177-8654EA2B9D6C}" destId="{536B407C-E831-4318-A8BD-845783C86EC5}" srcOrd="0" destOrd="0" presId="urn:microsoft.com/office/officeart/2005/8/layout/vList2"/>
    <dgm:cxn modelId="{27DC1AD9-5C88-4AF0-9A61-A8DA1385B70E}" type="presOf" srcId="{151E132A-4365-41CE-ADB0-E48FF2CDD8C7}" destId="{3C4C41B5-BA6E-403D-B6F7-54D6A5D4106E}" srcOrd="0" destOrd="0" presId="urn:microsoft.com/office/officeart/2005/8/layout/vList2"/>
    <dgm:cxn modelId="{8F4535F8-A7FC-4357-B665-C86D041899CB}" type="presOf" srcId="{0C8B74A1-E942-49E2-96C9-5BB76CF4E987}" destId="{988369E2-1E1E-428D-92D6-CAF804B70440}" srcOrd="0" destOrd="0" presId="urn:microsoft.com/office/officeart/2005/8/layout/vList2"/>
    <dgm:cxn modelId="{156AA7FE-C427-4C30-A72A-14346282341E}" srcId="{2417CAFE-D086-41D6-91E1-2CA42788E03E}" destId="{0C8B74A1-E942-49E2-96C9-5BB76CF4E987}" srcOrd="1" destOrd="0" parTransId="{6C06D548-FD39-4B4A-9E2B-769E00E40B4C}" sibTransId="{97421A27-CF02-4B43-A575-7A6C63D94CD6}"/>
    <dgm:cxn modelId="{F877AA94-E9D1-4D7F-91C1-A58398B61A0E}" type="presParOf" srcId="{F100259A-3D4A-4FE4-A88D-21FDCDEB63E7}" destId="{8E2576E8-AA2C-4725-8819-6E95DB1B203B}" srcOrd="0" destOrd="0" presId="urn:microsoft.com/office/officeart/2005/8/layout/vList2"/>
    <dgm:cxn modelId="{FD4D3101-4AD9-44A4-BE4F-9FCD25CBA617}" type="presParOf" srcId="{F100259A-3D4A-4FE4-A88D-21FDCDEB63E7}" destId="{97CB0A3D-18C2-43AB-A182-44973C8E1385}" srcOrd="1" destOrd="0" presId="urn:microsoft.com/office/officeart/2005/8/layout/vList2"/>
    <dgm:cxn modelId="{94255F12-EC3B-4A79-A40F-80A2385ED84F}" type="presParOf" srcId="{F100259A-3D4A-4FE4-A88D-21FDCDEB63E7}" destId="{988369E2-1E1E-428D-92D6-CAF804B70440}" srcOrd="2" destOrd="0" presId="urn:microsoft.com/office/officeart/2005/8/layout/vList2"/>
    <dgm:cxn modelId="{D02DCD31-797E-4D96-B29A-E29157A19B7D}" type="presParOf" srcId="{F100259A-3D4A-4FE4-A88D-21FDCDEB63E7}" destId="{6E781E1F-15CD-48A6-9757-78DA30D5B0D2}" srcOrd="3" destOrd="0" presId="urn:microsoft.com/office/officeart/2005/8/layout/vList2"/>
    <dgm:cxn modelId="{E97A25B2-D0CD-4B2E-9EDC-0B61C85FC55F}" type="presParOf" srcId="{F100259A-3D4A-4FE4-A88D-21FDCDEB63E7}" destId="{3C4C41B5-BA6E-403D-B6F7-54D6A5D4106E}" srcOrd="4" destOrd="0" presId="urn:microsoft.com/office/officeart/2005/8/layout/vList2"/>
    <dgm:cxn modelId="{C488275D-BC81-4689-954F-B57F7E55D528}" type="presParOf" srcId="{F100259A-3D4A-4FE4-A88D-21FDCDEB63E7}" destId="{0F36ECA5-EC42-43BC-9211-B94FFA4F3145}" srcOrd="5" destOrd="0" presId="urn:microsoft.com/office/officeart/2005/8/layout/vList2"/>
    <dgm:cxn modelId="{02156BE7-F79C-4789-B181-29A7184505C7}" type="presParOf" srcId="{F100259A-3D4A-4FE4-A88D-21FDCDEB63E7}" destId="{536B407C-E831-4318-A8BD-845783C86EC5}" srcOrd="6" destOrd="0" presId="urn:microsoft.com/office/officeart/2005/8/layout/vList2"/>
    <dgm:cxn modelId="{87C5DD13-AF61-43F4-AC54-480DBD0AF390}" type="presParOf" srcId="{F100259A-3D4A-4FE4-A88D-21FDCDEB63E7}" destId="{387B5E63-CCC4-48A7-A8F4-435528B94EA8}" srcOrd="7" destOrd="0" presId="urn:microsoft.com/office/officeart/2005/8/layout/vList2"/>
    <dgm:cxn modelId="{2FD5A0BC-5459-47E2-B408-0016C0FBB43F}" type="presParOf" srcId="{F100259A-3D4A-4FE4-A88D-21FDCDEB63E7}" destId="{197FB519-235B-4068-B0F6-31676131EA9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D1E9F4B-087B-4E4D-9A4B-5029E3F8F5CC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2B22F3B-FE1F-4362-A027-755CABBD3B6A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CAN bus can be made independent of each other</a:t>
          </a:r>
          <a:endParaRPr lang="en-US"/>
        </a:p>
      </dgm:t>
    </dgm:pt>
    <dgm:pt modelId="{6779560E-06F4-495F-9B0A-429602FE9A1A}" type="parTrans" cxnId="{C011146A-5C53-4312-A88D-AAB424E68517}">
      <dgm:prSet/>
      <dgm:spPr/>
      <dgm:t>
        <a:bodyPr/>
        <a:lstStyle/>
        <a:p>
          <a:endParaRPr lang="en-US"/>
        </a:p>
      </dgm:t>
    </dgm:pt>
    <dgm:pt modelId="{1411C9C4-5279-4FBF-A84E-F317898B4D4D}" type="sibTrans" cxnId="{C011146A-5C53-4312-A88D-AAB424E68517}">
      <dgm:prSet/>
      <dgm:spPr/>
      <dgm:t>
        <a:bodyPr/>
        <a:lstStyle/>
        <a:p>
          <a:endParaRPr lang="en-US"/>
        </a:p>
      </dgm:t>
    </dgm:pt>
    <dgm:pt modelId="{798A792B-BEA7-43B9-AA92-6005895D124C}">
      <dgm:prSet/>
      <dgm:spPr/>
      <dgm:t>
        <a:bodyPr/>
        <a:lstStyle/>
        <a:p>
          <a:endParaRPr lang="en-US" dirty="0"/>
        </a:p>
      </dgm:t>
    </dgm:pt>
    <dgm:pt modelId="{4A26ADEA-2F4B-46A2-B3F5-9EDE062CC82C}" type="parTrans" cxnId="{CF7E931C-F2B8-4AD4-A660-DFA1DA44D6C3}">
      <dgm:prSet/>
      <dgm:spPr/>
      <dgm:t>
        <a:bodyPr/>
        <a:lstStyle/>
        <a:p>
          <a:endParaRPr lang="en-US"/>
        </a:p>
      </dgm:t>
    </dgm:pt>
    <dgm:pt modelId="{3DEBFE16-B104-40AB-81D5-F475D5DA222D}" type="sibTrans" cxnId="{CF7E931C-F2B8-4AD4-A660-DFA1DA44D6C3}">
      <dgm:prSet/>
      <dgm:spPr/>
      <dgm:t>
        <a:bodyPr/>
        <a:lstStyle/>
        <a:p>
          <a:endParaRPr lang="en-US"/>
        </a:p>
      </dgm:t>
    </dgm:pt>
    <dgm:pt modelId="{916A2C25-ACAB-484B-B11A-D047D715CE5C}" type="pres">
      <dgm:prSet presAssocID="{CD1E9F4B-087B-4E4D-9A4B-5029E3F8F5CC}" presName="vert0" presStyleCnt="0">
        <dgm:presLayoutVars>
          <dgm:dir/>
          <dgm:animOne val="branch"/>
          <dgm:animLvl val="lvl"/>
        </dgm:presLayoutVars>
      </dgm:prSet>
      <dgm:spPr/>
    </dgm:pt>
    <dgm:pt modelId="{A9236B2D-0238-41EA-A58F-055D2500B246}" type="pres">
      <dgm:prSet presAssocID="{32B22F3B-FE1F-4362-A027-755CABBD3B6A}" presName="thickLine" presStyleLbl="alignNode1" presStyleIdx="0" presStyleCnt="2"/>
      <dgm:spPr/>
    </dgm:pt>
    <dgm:pt modelId="{B83B1B7A-0CD6-4AE2-914F-46E140D8D9B8}" type="pres">
      <dgm:prSet presAssocID="{32B22F3B-FE1F-4362-A027-755CABBD3B6A}" presName="horz1" presStyleCnt="0"/>
      <dgm:spPr/>
    </dgm:pt>
    <dgm:pt modelId="{EB0AA83A-2644-48F2-A76B-CBF645F8CD11}" type="pres">
      <dgm:prSet presAssocID="{32B22F3B-FE1F-4362-A027-755CABBD3B6A}" presName="tx1" presStyleLbl="revTx" presStyleIdx="0" presStyleCnt="2"/>
      <dgm:spPr/>
    </dgm:pt>
    <dgm:pt modelId="{511FA177-138E-4BAC-A6BE-0ED7425399DE}" type="pres">
      <dgm:prSet presAssocID="{32B22F3B-FE1F-4362-A027-755CABBD3B6A}" presName="vert1" presStyleCnt="0"/>
      <dgm:spPr/>
    </dgm:pt>
    <dgm:pt modelId="{BFE4E357-4399-4070-BB85-95048CA59EDD}" type="pres">
      <dgm:prSet presAssocID="{798A792B-BEA7-43B9-AA92-6005895D124C}" presName="thickLine" presStyleLbl="alignNode1" presStyleIdx="1" presStyleCnt="2"/>
      <dgm:spPr/>
    </dgm:pt>
    <dgm:pt modelId="{CF295D86-4F73-4338-A126-5CDFC749F0FA}" type="pres">
      <dgm:prSet presAssocID="{798A792B-BEA7-43B9-AA92-6005895D124C}" presName="horz1" presStyleCnt="0"/>
      <dgm:spPr/>
    </dgm:pt>
    <dgm:pt modelId="{A899CB23-F329-4022-B168-6CE9BA7D6F04}" type="pres">
      <dgm:prSet presAssocID="{798A792B-BEA7-43B9-AA92-6005895D124C}" presName="tx1" presStyleLbl="revTx" presStyleIdx="1" presStyleCnt="2"/>
      <dgm:spPr/>
    </dgm:pt>
    <dgm:pt modelId="{99DE8A4E-2DA5-4A80-9940-23C3B68345A1}" type="pres">
      <dgm:prSet presAssocID="{798A792B-BEA7-43B9-AA92-6005895D124C}" presName="vert1" presStyleCnt="0"/>
      <dgm:spPr/>
    </dgm:pt>
  </dgm:ptLst>
  <dgm:cxnLst>
    <dgm:cxn modelId="{CF7E931C-F2B8-4AD4-A660-DFA1DA44D6C3}" srcId="{CD1E9F4B-087B-4E4D-9A4B-5029E3F8F5CC}" destId="{798A792B-BEA7-43B9-AA92-6005895D124C}" srcOrd="1" destOrd="0" parTransId="{4A26ADEA-2F4B-46A2-B3F5-9EDE062CC82C}" sibTransId="{3DEBFE16-B104-40AB-81D5-F475D5DA222D}"/>
    <dgm:cxn modelId="{C011146A-5C53-4312-A88D-AAB424E68517}" srcId="{CD1E9F4B-087B-4E4D-9A4B-5029E3F8F5CC}" destId="{32B22F3B-FE1F-4362-A027-755CABBD3B6A}" srcOrd="0" destOrd="0" parTransId="{6779560E-06F4-495F-9B0A-429602FE9A1A}" sibTransId="{1411C9C4-5279-4FBF-A84E-F317898B4D4D}"/>
    <dgm:cxn modelId="{174D6379-5ABB-4CE1-ABFF-A84BCAFC8232}" type="presOf" srcId="{32B22F3B-FE1F-4362-A027-755CABBD3B6A}" destId="{EB0AA83A-2644-48F2-A76B-CBF645F8CD11}" srcOrd="0" destOrd="0" presId="urn:microsoft.com/office/officeart/2008/layout/LinedList"/>
    <dgm:cxn modelId="{144F297C-EFCC-406E-AFDB-36C9DBE72F98}" type="presOf" srcId="{CD1E9F4B-087B-4E4D-9A4B-5029E3F8F5CC}" destId="{916A2C25-ACAB-484B-B11A-D047D715CE5C}" srcOrd="0" destOrd="0" presId="urn:microsoft.com/office/officeart/2008/layout/LinedList"/>
    <dgm:cxn modelId="{E5AFAFB5-5B46-4384-8EB3-7ACE91527609}" type="presOf" srcId="{798A792B-BEA7-43B9-AA92-6005895D124C}" destId="{A899CB23-F329-4022-B168-6CE9BA7D6F04}" srcOrd="0" destOrd="0" presId="urn:microsoft.com/office/officeart/2008/layout/LinedList"/>
    <dgm:cxn modelId="{7CBD84EB-EC8B-4DD1-A8F7-EAC22FC05403}" type="presParOf" srcId="{916A2C25-ACAB-484B-B11A-D047D715CE5C}" destId="{A9236B2D-0238-41EA-A58F-055D2500B246}" srcOrd="0" destOrd="0" presId="urn:microsoft.com/office/officeart/2008/layout/LinedList"/>
    <dgm:cxn modelId="{DA2B306E-5745-42A9-AE83-9B4F495039C3}" type="presParOf" srcId="{916A2C25-ACAB-484B-B11A-D047D715CE5C}" destId="{B83B1B7A-0CD6-4AE2-914F-46E140D8D9B8}" srcOrd="1" destOrd="0" presId="urn:microsoft.com/office/officeart/2008/layout/LinedList"/>
    <dgm:cxn modelId="{B88CB2CA-8832-4921-A7E1-84DC93E1F471}" type="presParOf" srcId="{B83B1B7A-0CD6-4AE2-914F-46E140D8D9B8}" destId="{EB0AA83A-2644-48F2-A76B-CBF645F8CD11}" srcOrd="0" destOrd="0" presId="urn:microsoft.com/office/officeart/2008/layout/LinedList"/>
    <dgm:cxn modelId="{3EEE7146-076C-4246-A505-92FBCD004B39}" type="presParOf" srcId="{B83B1B7A-0CD6-4AE2-914F-46E140D8D9B8}" destId="{511FA177-138E-4BAC-A6BE-0ED7425399DE}" srcOrd="1" destOrd="0" presId="urn:microsoft.com/office/officeart/2008/layout/LinedList"/>
    <dgm:cxn modelId="{B7B7F733-74FD-4CBB-AB4E-2BD4519BC629}" type="presParOf" srcId="{916A2C25-ACAB-484B-B11A-D047D715CE5C}" destId="{BFE4E357-4399-4070-BB85-95048CA59EDD}" srcOrd="2" destOrd="0" presId="urn:microsoft.com/office/officeart/2008/layout/LinedList"/>
    <dgm:cxn modelId="{04587536-F310-417A-A80E-9A691499AB6D}" type="presParOf" srcId="{916A2C25-ACAB-484B-B11A-D047D715CE5C}" destId="{CF295D86-4F73-4338-A126-5CDFC749F0FA}" srcOrd="3" destOrd="0" presId="urn:microsoft.com/office/officeart/2008/layout/LinedList"/>
    <dgm:cxn modelId="{4B24A09B-A7B8-4DF2-8267-B694AF5617E6}" type="presParOf" srcId="{CF295D86-4F73-4338-A126-5CDFC749F0FA}" destId="{A899CB23-F329-4022-B168-6CE9BA7D6F04}" srcOrd="0" destOrd="0" presId="urn:microsoft.com/office/officeart/2008/layout/LinedList"/>
    <dgm:cxn modelId="{74C16E24-2F40-42F4-85D5-06553A59E3ED}" type="presParOf" srcId="{CF295D86-4F73-4338-A126-5CDFC749F0FA}" destId="{99DE8A4E-2DA5-4A80-9940-23C3B68345A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3F69EA-9E60-4160-90C9-26BCD9F15A87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NL"/>
        </a:p>
      </dgm:t>
    </dgm:pt>
    <dgm:pt modelId="{566909BD-29D9-451C-BCCE-C56C91A05507}">
      <dgm:prSet phldrT="[Text]"/>
      <dgm:spPr/>
      <dgm:t>
        <a:bodyPr/>
        <a:lstStyle/>
        <a:p>
          <a:r>
            <a:rPr lang="en-US"/>
            <a:t>Results from comparer</a:t>
          </a:r>
          <a:endParaRPr lang="en-NL"/>
        </a:p>
      </dgm:t>
    </dgm:pt>
    <dgm:pt modelId="{5497EFF2-D9FA-46A7-9549-090436B75014}" type="parTrans" cxnId="{4B2A6146-DC3D-4404-9939-50DD6D951747}">
      <dgm:prSet/>
      <dgm:spPr/>
      <dgm:t>
        <a:bodyPr/>
        <a:lstStyle/>
        <a:p>
          <a:endParaRPr lang="en-NL"/>
        </a:p>
      </dgm:t>
    </dgm:pt>
    <dgm:pt modelId="{02BFF00E-2EFA-48E4-9CD7-3B82C493555D}" type="sibTrans" cxnId="{4B2A6146-DC3D-4404-9939-50DD6D951747}">
      <dgm:prSet/>
      <dgm:spPr/>
      <dgm:t>
        <a:bodyPr/>
        <a:lstStyle/>
        <a:p>
          <a:endParaRPr lang="en-NL"/>
        </a:p>
      </dgm:t>
    </dgm:pt>
    <dgm:pt modelId="{3AE8FD09-FE30-45C9-A161-60529CF03431}">
      <dgm:prSet phldrT="[Text]"/>
      <dgm:spPr/>
      <dgm:t>
        <a:bodyPr/>
        <a:lstStyle/>
        <a:p>
          <a:r>
            <a:rPr lang="en-US"/>
            <a:t>Board that doesn’t agree</a:t>
          </a:r>
          <a:endParaRPr lang="en-NL"/>
        </a:p>
      </dgm:t>
    </dgm:pt>
    <dgm:pt modelId="{981DAD43-29DF-41C4-982E-80EEF10B9780}" type="parTrans" cxnId="{9FCBA2C9-8C7A-469F-BB2A-C1F1256D7672}">
      <dgm:prSet/>
      <dgm:spPr/>
      <dgm:t>
        <a:bodyPr/>
        <a:lstStyle/>
        <a:p>
          <a:endParaRPr lang="en-NL"/>
        </a:p>
      </dgm:t>
    </dgm:pt>
    <dgm:pt modelId="{91F13ED3-B8D0-460B-9E55-7345EC9F3A5B}" type="sibTrans" cxnId="{9FCBA2C9-8C7A-469F-BB2A-C1F1256D7672}">
      <dgm:prSet/>
      <dgm:spPr/>
      <dgm:t>
        <a:bodyPr/>
        <a:lstStyle/>
        <a:p>
          <a:endParaRPr lang="en-NL"/>
        </a:p>
      </dgm:t>
    </dgm:pt>
    <dgm:pt modelId="{5734E85B-7D23-4861-8371-7272CE7EC8A3}">
      <dgm:prSet phldrT="[Text]"/>
      <dgm:spPr/>
      <dgm:t>
        <a:bodyPr/>
        <a:lstStyle/>
        <a:p>
          <a:r>
            <a:rPr lang="en-US"/>
            <a:t>Take over ID of not agreeing board</a:t>
          </a:r>
          <a:endParaRPr lang="en-NL"/>
        </a:p>
      </dgm:t>
    </dgm:pt>
    <dgm:pt modelId="{FDB1FCEE-4256-4EB4-A53B-320A1F6C2E4A}" type="parTrans" cxnId="{C78A96AC-47EA-4719-8FAE-0CD194FD3C74}">
      <dgm:prSet/>
      <dgm:spPr/>
      <dgm:t>
        <a:bodyPr/>
        <a:lstStyle/>
        <a:p>
          <a:endParaRPr lang="en-NL"/>
        </a:p>
      </dgm:t>
    </dgm:pt>
    <dgm:pt modelId="{47C4B3FF-3D44-44E1-90FC-C9F09768755B}" type="sibTrans" cxnId="{C78A96AC-47EA-4719-8FAE-0CD194FD3C74}">
      <dgm:prSet/>
      <dgm:spPr/>
      <dgm:t>
        <a:bodyPr/>
        <a:lstStyle/>
        <a:p>
          <a:endParaRPr lang="en-NL"/>
        </a:p>
      </dgm:t>
    </dgm:pt>
    <dgm:pt modelId="{BE0A08C5-6F38-4561-AC63-C0F4D2C93452}">
      <dgm:prSet phldr="0"/>
      <dgm:spPr/>
      <dgm:t>
        <a:bodyPr/>
        <a:lstStyle/>
        <a:p>
          <a:pPr rtl="0"/>
          <a:r>
            <a:rPr lang="en-US">
              <a:latin typeface="Trebuchet MS" panose="020B0603020202020204"/>
            </a:rPr>
            <a:t>Get all controller calculations</a:t>
          </a:r>
        </a:p>
      </dgm:t>
    </dgm:pt>
    <dgm:pt modelId="{A6A6DDED-C9D5-4280-B6EF-C36DC7B75F65}" type="parTrans" cxnId="{F67B5852-4A0A-429B-BD99-858A6F08FE22}">
      <dgm:prSet/>
      <dgm:spPr/>
    </dgm:pt>
    <dgm:pt modelId="{92E9619E-D1C3-4E5C-9FE2-831DC2B23EE1}" type="sibTrans" cxnId="{F67B5852-4A0A-429B-BD99-858A6F08FE22}">
      <dgm:prSet/>
      <dgm:spPr/>
    </dgm:pt>
    <dgm:pt modelId="{3613AB77-1937-41CB-B665-6453DA1F3FF2}" type="pres">
      <dgm:prSet presAssocID="{953F69EA-9E60-4160-90C9-26BCD9F15A8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63ABAE6-27A8-4A4C-9398-8B6639C787D6}" type="pres">
      <dgm:prSet presAssocID="{BE0A08C5-6F38-4561-AC63-C0F4D2C93452}" presName="Accent1" presStyleCnt="0"/>
      <dgm:spPr/>
    </dgm:pt>
    <dgm:pt modelId="{65F572E4-4541-4ACF-A9BF-8A7331B51FE9}" type="pres">
      <dgm:prSet presAssocID="{BE0A08C5-6F38-4561-AC63-C0F4D2C93452}" presName="Accent" presStyleLbl="node1" presStyleIdx="0" presStyleCnt="4"/>
      <dgm:spPr/>
    </dgm:pt>
    <dgm:pt modelId="{8BA1CE64-29D5-491C-809F-80C03F774EFD}" type="pres">
      <dgm:prSet presAssocID="{BE0A08C5-6F38-4561-AC63-C0F4D2C93452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6C016CAC-6070-4AB0-9B12-49AB2477FAD1}" type="pres">
      <dgm:prSet presAssocID="{566909BD-29D9-451C-BCCE-C56C91A05507}" presName="Accent2" presStyleCnt="0"/>
      <dgm:spPr/>
    </dgm:pt>
    <dgm:pt modelId="{7052C8AF-004D-4F36-8A0F-104FBA46611D}" type="pres">
      <dgm:prSet presAssocID="{566909BD-29D9-451C-BCCE-C56C91A05507}" presName="Accent" presStyleLbl="node1" presStyleIdx="1" presStyleCnt="4" custScaleX="106859" custScaleY="104241"/>
      <dgm:spPr/>
    </dgm:pt>
    <dgm:pt modelId="{3DA1653B-DE59-4BBD-9076-50377D22284A}" type="pres">
      <dgm:prSet presAssocID="{566909BD-29D9-451C-BCCE-C56C91A05507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ACA564EB-3D46-4825-B3B6-182D5845DEB6}" type="pres">
      <dgm:prSet presAssocID="{3AE8FD09-FE30-45C9-A161-60529CF03431}" presName="Accent3" presStyleCnt="0"/>
      <dgm:spPr/>
    </dgm:pt>
    <dgm:pt modelId="{BD964FC7-604B-42BF-A43C-58891C061686}" type="pres">
      <dgm:prSet presAssocID="{3AE8FD09-FE30-45C9-A161-60529CF03431}" presName="Accent" presStyleLbl="node1" presStyleIdx="2" presStyleCnt="4" custLinFactNeighborX="-2116" custLinFactNeighborY="-1269"/>
      <dgm:spPr/>
    </dgm:pt>
    <dgm:pt modelId="{563106CB-5B2E-4F70-AEBA-FC193625126F}" type="pres">
      <dgm:prSet presAssocID="{3AE8FD09-FE30-45C9-A161-60529CF03431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83E8762E-181D-4761-98E0-215867DB34BF}" type="pres">
      <dgm:prSet presAssocID="{5734E85B-7D23-4861-8371-7272CE7EC8A3}" presName="Accent4" presStyleCnt="0"/>
      <dgm:spPr/>
    </dgm:pt>
    <dgm:pt modelId="{943D7534-9003-4F56-AA74-698EFD660FE0}" type="pres">
      <dgm:prSet presAssocID="{5734E85B-7D23-4861-8371-7272CE7EC8A3}" presName="Accent" presStyleLbl="node1" presStyleIdx="3" presStyleCnt="4" custScaleX="116287" custScaleY="108737"/>
      <dgm:spPr/>
    </dgm:pt>
    <dgm:pt modelId="{524A73A9-A02B-478E-97EF-9300FAC7E035}" type="pres">
      <dgm:prSet presAssocID="{5734E85B-7D23-4861-8371-7272CE7EC8A3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449E3A12-C495-46AD-A636-CC177BAE3998}" type="presOf" srcId="{5734E85B-7D23-4861-8371-7272CE7EC8A3}" destId="{524A73A9-A02B-478E-97EF-9300FAC7E035}" srcOrd="0" destOrd="0" presId="urn:microsoft.com/office/officeart/2009/layout/CircleArrowProcess"/>
    <dgm:cxn modelId="{7E322719-C3CE-414D-8BE0-232592B7F48C}" type="presOf" srcId="{566909BD-29D9-451C-BCCE-C56C91A05507}" destId="{3DA1653B-DE59-4BBD-9076-50377D22284A}" srcOrd="0" destOrd="0" presId="urn:microsoft.com/office/officeart/2009/layout/CircleArrowProcess"/>
    <dgm:cxn modelId="{C842623D-22F6-4823-9E37-6E02874F9A4E}" type="presOf" srcId="{BE0A08C5-6F38-4561-AC63-C0F4D2C93452}" destId="{8BA1CE64-29D5-491C-809F-80C03F774EFD}" srcOrd="0" destOrd="0" presId="urn:microsoft.com/office/officeart/2009/layout/CircleArrowProcess"/>
    <dgm:cxn modelId="{4B2A6146-DC3D-4404-9939-50DD6D951747}" srcId="{953F69EA-9E60-4160-90C9-26BCD9F15A87}" destId="{566909BD-29D9-451C-BCCE-C56C91A05507}" srcOrd="1" destOrd="0" parTransId="{5497EFF2-D9FA-46A7-9549-090436B75014}" sibTransId="{02BFF00E-2EFA-48E4-9CD7-3B82C493555D}"/>
    <dgm:cxn modelId="{F67B5852-4A0A-429B-BD99-858A6F08FE22}" srcId="{953F69EA-9E60-4160-90C9-26BCD9F15A87}" destId="{BE0A08C5-6F38-4561-AC63-C0F4D2C93452}" srcOrd="0" destOrd="0" parTransId="{A6A6DDED-C9D5-4280-B6EF-C36DC7B75F65}" sibTransId="{92E9619E-D1C3-4E5C-9FE2-831DC2B23EE1}"/>
    <dgm:cxn modelId="{86C64E8B-96AB-4363-8CC0-E69400B2AAFC}" type="presOf" srcId="{3AE8FD09-FE30-45C9-A161-60529CF03431}" destId="{563106CB-5B2E-4F70-AEBA-FC193625126F}" srcOrd="0" destOrd="0" presId="urn:microsoft.com/office/officeart/2009/layout/CircleArrowProcess"/>
    <dgm:cxn modelId="{C78A96AC-47EA-4719-8FAE-0CD194FD3C74}" srcId="{953F69EA-9E60-4160-90C9-26BCD9F15A87}" destId="{5734E85B-7D23-4861-8371-7272CE7EC8A3}" srcOrd="3" destOrd="0" parTransId="{FDB1FCEE-4256-4EB4-A53B-320A1F6C2E4A}" sibTransId="{47C4B3FF-3D44-44E1-90FC-C9F09768755B}"/>
    <dgm:cxn modelId="{9FCBA2C9-8C7A-469F-BB2A-C1F1256D7672}" srcId="{953F69EA-9E60-4160-90C9-26BCD9F15A87}" destId="{3AE8FD09-FE30-45C9-A161-60529CF03431}" srcOrd="2" destOrd="0" parTransId="{981DAD43-29DF-41C4-982E-80EEF10B9780}" sibTransId="{91F13ED3-B8D0-460B-9E55-7345EC9F3A5B}"/>
    <dgm:cxn modelId="{A3576DDD-DBB2-48DA-BAAF-3183C6D0B58F}" type="presOf" srcId="{953F69EA-9E60-4160-90C9-26BCD9F15A87}" destId="{3613AB77-1937-41CB-B665-6453DA1F3FF2}" srcOrd="0" destOrd="0" presId="urn:microsoft.com/office/officeart/2009/layout/CircleArrowProcess"/>
    <dgm:cxn modelId="{C6D72668-4B3A-4B71-A6A2-18AE92867E20}" type="presParOf" srcId="{3613AB77-1937-41CB-B665-6453DA1F3FF2}" destId="{763ABAE6-27A8-4A4C-9398-8B6639C787D6}" srcOrd="0" destOrd="0" presId="urn:microsoft.com/office/officeart/2009/layout/CircleArrowProcess"/>
    <dgm:cxn modelId="{BF9FBC99-75A8-4458-9A9D-706B0B9F8F64}" type="presParOf" srcId="{763ABAE6-27A8-4A4C-9398-8B6639C787D6}" destId="{65F572E4-4541-4ACF-A9BF-8A7331B51FE9}" srcOrd="0" destOrd="0" presId="urn:microsoft.com/office/officeart/2009/layout/CircleArrowProcess"/>
    <dgm:cxn modelId="{2BFE9653-BC68-49AF-AA66-16A3F6DA189A}" type="presParOf" srcId="{3613AB77-1937-41CB-B665-6453DA1F3FF2}" destId="{8BA1CE64-29D5-491C-809F-80C03F774EFD}" srcOrd="1" destOrd="0" presId="urn:microsoft.com/office/officeart/2009/layout/CircleArrowProcess"/>
    <dgm:cxn modelId="{2E8CF6A9-AEA1-434A-8F19-7DCFFF35C01A}" type="presParOf" srcId="{3613AB77-1937-41CB-B665-6453DA1F3FF2}" destId="{6C016CAC-6070-4AB0-9B12-49AB2477FAD1}" srcOrd="2" destOrd="0" presId="urn:microsoft.com/office/officeart/2009/layout/CircleArrowProcess"/>
    <dgm:cxn modelId="{B0E462ED-CE8F-4BA9-AFFA-4116D917C978}" type="presParOf" srcId="{6C016CAC-6070-4AB0-9B12-49AB2477FAD1}" destId="{7052C8AF-004D-4F36-8A0F-104FBA46611D}" srcOrd="0" destOrd="0" presId="urn:microsoft.com/office/officeart/2009/layout/CircleArrowProcess"/>
    <dgm:cxn modelId="{42699F46-3156-4970-9843-6798D0B7D395}" type="presParOf" srcId="{3613AB77-1937-41CB-B665-6453DA1F3FF2}" destId="{3DA1653B-DE59-4BBD-9076-50377D22284A}" srcOrd="3" destOrd="0" presId="urn:microsoft.com/office/officeart/2009/layout/CircleArrowProcess"/>
    <dgm:cxn modelId="{8FA3045E-0003-47BE-9F9B-DEC3D70525A9}" type="presParOf" srcId="{3613AB77-1937-41CB-B665-6453DA1F3FF2}" destId="{ACA564EB-3D46-4825-B3B6-182D5845DEB6}" srcOrd="4" destOrd="0" presId="urn:microsoft.com/office/officeart/2009/layout/CircleArrowProcess"/>
    <dgm:cxn modelId="{47281DF1-37F7-4060-869D-1D3C3CF90977}" type="presParOf" srcId="{ACA564EB-3D46-4825-B3B6-182D5845DEB6}" destId="{BD964FC7-604B-42BF-A43C-58891C061686}" srcOrd="0" destOrd="0" presId="urn:microsoft.com/office/officeart/2009/layout/CircleArrowProcess"/>
    <dgm:cxn modelId="{E1ACCA1D-F879-4295-AACF-8A20DCC1DC38}" type="presParOf" srcId="{3613AB77-1937-41CB-B665-6453DA1F3FF2}" destId="{563106CB-5B2E-4F70-AEBA-FC193625126F}" srcOrd="5" destOrd="0" presId="urn:microsoft.com/office/officeart/2009/layout/CircleArrowProcess"/>
    <dgm:cxn modelId="{43DE6F16-5CE3-43D3-B83B-D34C6043A0AE}" type="presParOf" srcId="{3613AB77-1937-41CB-B665-6453DA1F3FF2}" destId="{83E8762E-181D-4761-98E0-215867DB34BF}" srcOrd="6" destOrd="0" presId="urn:microsoft.com/office/officeart/2009/layout/CircleArrowProcess"/>
    <dgm:cxn modelId="{8DCA777D-000E-4223-96CE-E64CC05A3A7E}" type="presParOf" srcId="{83E8762E-181D-4761-98E0-215867DB34BF}" destId="{943D7534-9003-4F56-AA74-698EFD660FE0}" srcOrd="0" destOrd="0" presId="urn:microsoft.com/office/officeart/2009/layout/CircleArrowProcess"/>
    <dgm:cxn modelId="{DF379594-5757-4205-8962-2EB1E80F6450}" type="presParOf" srcId="{3613AB77-1937-41CB-B665-6453DA1F3FF2}" destId="{524A73A9-A02B-478E-97EF-9300FAC7E035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818C87-450A-487A-9B9D-A12E627D168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652A89FC-A64B-48F8-BE5A-4E0BC85C7A3F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1</a:t>
          </a:r>
        </a:p>
      </dgm:t>
    </dgm:pt>
    <dgm:pt modelId="{A96CD3A6-7143-48BC-93D0-E12D930C2478}" type="parTrans" cxnId="{384BCECF-B703-4FF2-9B6F-5EEED549964C}">
      <dgm:prSet/>
      <dgm:spPr/>
      <dgm:t>
        <a:bodyPr/>
        <a:lstStyle/>
        <a:p>
          <a:endParaRPr lang="en-NL"/>
        </a:p>
      </dgm:t>
    </dgm:pt>
    <dgm:pt modelId="{243086BD-123D-4AD7-BCBC-0F25AC4EE183}" type="sibTrans" cxnId="{384BCECF-B703-4FF2-9B6F-5EEED549964C}">
      <dgm:prSet/>
      <dgm:spPr/>
      <dgm:t>
        <a:bodyPr/>
        <a:lstStyle/>
        <a:p>
          <a:endParaRPr lang="en-NL"/>
        </a:p>
      </dgm:t>
    </dgm:pt>
    <dgm:pt modelId="{37E7C892-E1B2-449B-984A-7A771EED78C6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Update LT</a:t>
          </a:r>
        </a:p>
        <a:p>
          <a:r>
            <a:rPr lang="en-US" sz="1200">
              <a:solidFill>
                <a:schemeClr val="tx1"/>
              </a:solidFill>
            </a:rPr>
            <a:t>TW 2</a:t>
          </a:r>
        </a:p>
      </dgm:t>
    </dgm:pt>
    <dgm:pt modelId="{D44FE938-CF62-494F-8437-71D54A5BD802}" type="parTrans" cxnId="{2DF472AD-C55E-4AF5-AE05-1E871A26879A}">
      <dgm:prSet/>
      <dgm:spPr/>
      <dgm:t>
        <a:bodyPr/>
        <a:lstStyle/>
        <a:p>
          <a:endParaRPr lang="en-NL"/>
        </a:p>
      </dgm:t>
    </dgm:pt>
    <dgm:pt modelId="{EA4E74D0-99A2-4012-A64E-2B3598D29C2A}" type="sibTrans" cxnId="{2DF472AD-C55E-4AF5-AE05-1E871A26879A}">
      <dgm:prSet/>
      <dgm:spPr/>
      <dgm:t>
        <a:bodyPr/>
        <a:lstStyle/>
        <a:p>
          <a:endParaRPr lang="en-NL"/>
        </a:p>
      </dgm:t>
    </dgm:pt>
    <dgm:pt modelId="{6EF35CC8-861F-4BC0-BDCF-14AEADF5EE49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Vote 1</a:t>
          </a:r>
        </a:p>
        <a:p>
          <a:r>
            <a:rPr lang="en-US" sz="1200">
              <a:solidFill>
                <a:schemeClr val="tx1"/>
              </a:solidFill>
            </a:rPr>
            <a:t>TW 4</a:t>
          </a:r>
        </a:p>
      </dgm:t>
    </dgm:pt>
    <dgm:pt modelId="{7DB58534-1DA8-4003-96E8-35BFE1BB7194}" type="parTrans" cxnId="{08DD2295-F5B6-47E3-9C14-3FF0EA4FFDCE}">
      <dgm:prSet/>
      <dgm:spPr/>
      <dgm:t>
        <a:bodyPr/>
        <a:lstStyle/>
        <a:p>
          <a:endParaRPr lang="en-NL"/>
        </a:p>
      </dgm:t>
    </dgm:pt>
    <dgm:pt modelId="{A3BB8DAE-8F6C-4210-83AC-DC06101EB70C}" type="sibTrans" cxnId="{08DD2295-F5B6-47E3-9C14-3FF0EA4FFDCE}">
      <dgm:prSet/>
      <dgm:spPr/>
      <dgm:t>
        <a:bodyPr/>
        <a:lstStyle/>
        <a:p>
          <a:endParaRPr lang="en-NL"/>
        </a:p>
      </dgm:t>
    </dgm:pt>
    <dgm:pt modelId="{C158116F-EFDF-49D6-B148-4971A037A3A5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5</a:t>
          </a:r>
        </a:p>
      </dgm:t>
    </dgm:pt>
    <dgm:pt modelId="{D55D0C75-AF0B-40E2-AF03-5EE7932C865D}" type="parTrans" cxnId="{805F0FFA-FE75-4166-989C-134FAC002991}">
      <dgm:prSet/>
      <dgm:spPr/>
      <dgm:t>
        <a:bodyPr/>
        <a:lstStyle/>
        <a:p>
          <a:endParaRPr lang="en-NL"/>
        </a:p>
      </dgm:t>
    </dgm:pt>
    <dgm:pt modelId="{EF4E370A-F221-4771-9C95-BFE065C514E4}" type="sibTrans" cxnId="{805F0FFA-FE75-4166-989C-134FAC002991}">
      <dgm:prSet/>
      <dgm:spPr/>
      <dgm:t>
        <a:bodyPr/>
        <a:lstStyle/>
        <a:p>
          <a:endParaRPr lang="en-NL"/>
        </a:p>
      </dgm:t>
    </dgm:pt>
    <dgm:pt modelId="{167E5FFB-F3D4-421F-9C20-3C804619C812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Vote 2</a:t>
          </a:r>
        </a:p>
        <a:p>
          <a:r>
            <a:rPr lang="en-US" sz="1200">
              <a:solidFill>
                <a:schemeClr val="tx1"/>
              </a:solidFill>
            </a:rPr>
            <a:t>TW 7</a:t>
          </a:r>
        </a:p>
      </dgm:t>
    </dgm:pt>
    <dgm:pt modelId="{49F29E9E-FE53-47CA-957C-59979023F66E}" type="parTrans" cxnId="{83A9FF4F-6935-4913-AC64-1C2F2188D4EC}">
      <dgm:prSet/>
      <dgm:spPr/>
      <dgm:t>
        <a:bodyPr/>
        <a:lstStyle/>
        <a:p>
          <a:endParaRPr lang="en-NL"/>
        </a:p>
      </dgm:t>
    </dgm:pt>
    <dgm:pt modelId="{4CDB5160-A4ED-455B-9F03-58F3031B1672}" type="sibTrans" cxnId="{83A9FF4F-6935-4913-AC64-1C2F2188D4EC}">
      <dgm:prSet/>
      <dgm:spPr/>
      <dgm:t>
        <a:bodyPr/>
        <a:lstStyle/>
        <a:p>
          <a:endParaRPr lang="en-NL"/>
        </a:p>
      </dgm:t>
    </dgm:pt>
    <dgm:pt modelId="{D2958A7B-11BC-40C6-9777-AB3CCFF304F1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8</a:t>
          </a:r>
        </a:p>
      </dgm:t>
    </dgm:pt>
    <dgm:pt modelId="{A43913F8-FF6C-49BB-A039-D5A87F0D8EC3}" type="parTrans" cxnId="{E540A213-0C9B-4445-8E49-578088082150}">
      <dgm:prSet/>
      <dgm:spPr/>
      <dgm:t>
        <a:bodyPr/>
        <a:lstStyle/>
        <a:p>
          <a:endParaRPr lang="en-NL"/>
        </a:p>
      </dgm:t>
    </dgm:pt>
    <dgm:pt modelId="{0251DC3D-385E-40E2-909E-D002331A11AE}" type="sibTrans" cxnId="{E540A213-0C9B-4445-8E49-578088082150}">
      <dgm:prSet/>
      <dgm:spPr/>
      <dgm:t>
        <a:bodyPr/>
        <a:lstStyle/>
        <a:p>
          <a:endParaRPr lang="en-NL"/>
        </a:p>
      </dgm:t>
    </dgm:pt>
    <dgm:pt modelId="{3139797D-EFFE-4751-813E-CA824F6E6141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Count Vote 2</a:t>
          </a:r>
        </a:p>
        <a:p>
          <a:r>
            <a:rPr lang="en-US" sz="1200">
              <a:solidFill>
                <a:schemeClr val="tx1"/>
              </a:solidFill>
            </a:rPr>
            <a:t>TW 9 </a:t>
          </a:r>
        </a:p>
      </dgm:t>
    </dgm:pt>
    <dgm:pt modelId="{4540B376-CB27-4DAD-BCB0-F6DCC2429EC3}" type="parTrans" cxnId="{90C6AF87-63B8-4BF0-8EE3-E5E0C5567961}">
      <dgm:prSet/>
      <dgm:spPr/>
      <dgm:t>
        <a:bodyPr/>
        <a:lstStyle/>
        <a:p>
          <a:endParaRPr lang="en-NL"/>
        </a:p>
      </dgm:t>
    </dgm:pt>
    <dgm:pt modelId="{67BA6967-9A01-478A-8032-FD3F4A973875}" type="sibTrans" cxnId="{90C6AF87-63B8-4BF0-8EE3-E5E0C5567961}">
      <dgm:prSet/>
      <dgm:spPr/>
      <dgm:t>
        <a:bodyPr/>
        <a:lstStyle/>
        <a:p>
          <a:endParaRPr lang="en-NL"/>
        </a:p>
      </dgm:t>
    </dgm:pt>
    <dgm:pt modelId="{BB26ED01-ED7B-4F92-B66A-23635C05057A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Vote 3</a:t>
          </a:r>
        </a:p>
        <a:p>
          <a:r>
            <a:rPr lang="en-US" sz="1200">
              <a:solidFill>
                <a:schemeClr val="tx1"/>
              </a:solidFill>
            </a:rPr>
            <a:t>TW 10</a:t>
          </a:r>
        </a:p>
      </dgm:t>
    </dgm:pt>
    <dgm:pt modelId="{D83C2A0A-1645-4397-8396-55321E94CB83}" type="parTrans" cxnId="{B0BEC308-A1F6-4EE4-9CD1-4326D02F0F74}">
      <dgm:prSet/>
      <dgm:spPr/>
      <dgm:t>
        <a:bodyPr/>
        <a:lstStyle/>
        <a:p>
          <a:endParaRPr lang="en-NL"/>
        </a:p>
      </dgm:t>
    </dgm:pt>
    <dgm:pt modelId="{0B568909-A0C8-4FCA-8D77-E9BAD8EED8D5}" type="sibTrans" cxnId="{B0BEC308-A1F6-4EE4-9CD1-4326D02F0F74}">
      <dgm:prSet/>
      <dgm:spPr/>
      <dgm:t>
        <a:bodyPr/>
        <a:lstStyle/>
        <a:p>
          <a:endParaRPr lang="en-NL"/>
        </a:p>
      </dgm:t>
    </dgm:pt>
    <dgm:pt modelId="{404CBAE1-3847-4ECF-AD3C-8DDB56DE7332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11</a:t>
          </a:r>
        </a:p>
      </dgm:t>
    </dgm:pt>
    <dgm:pt modelId="{EEF78B58-5CC3-4AE7-A8D8-81E4B994A52C}" type="parTrans" cxnId="{0DC805D5-678B-4EDE-A824-644A5ED59030}">
      <dgm:prSet/>
      <dgm:spPr/>
      <dgm:t>
        <a:bodyPr/>
        <a:lstStyle/>
        <a:p>
          <a:endParaRPr lang="en-NL"/>
        </a:p>
      </dgm:t>
    </dgm:pt>
    <dgm:pt modelId="{64472B06-5D8B-4677-A015-2DA675382FD8}" type="sibTrans" cxnId="{0DC805D5-678B-4EDE-A824-644A5ED59030}">
      <dgm:prSet/>
      <dgm:spPr/>
      <dgm:t>
        <a:bodyPr/>
        <a:lstStyle/>
        <a:p>
          <a:endParaRPr lang="en-NL"/>
        </a:p>
      </dgm:t>
    </dgm:pt>
    <dgm:pt modelId="{52FFF299-8D9F-4F17-A86A-243882B0D62C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Timeouts</a:t>
          </a:r>
        </a:p>
        <a:p>
          <a:r>
            <a:rPr lang="en-US" sz="1200">
              <a:solidFill>
                <a:schemeClr val="tx1"/>
              </a:solidFill>
            </a:rPr>
            <a:t>TW 13</a:t>
          </a:r>
        </a:p>
      </dgm:t>
    </dgm:pt>
    <dgm:pt modelId="{5A3A57D6-A451-4CCA-809D-51A21829F3B4}" type="parTrans" cxnId="{357240EB-8AF0-459E-8D58-233E40BF18DB}">
      <dgm:prSet/>
      <dgm:spPr/>
      <dgm:t>
        <a:bodyPr/>
        <a:lstStyle/>
        <a:p>
          <a:endParaRPr lang="en-NL"/>
        </a:p>
      </dgm:t>
    </dgm:pt>
    <dgm:pt modelId="{6FCC71F0-FA28-4F8A-9812-B5D4CEE9D9A2}" type="sibTrans" cxnId="{357240EB-8AF0-459E-8D58-233E40BF18DB}">
      <dgm:prSet/>
      <dgm:spPr/>
      <dgm:t>
        <a:bodyPr/>
        <a:lstStyle/>
        <a:p>
          <a:endParaRPr lang="en-NL"/>
        </a:p>
      </dgm:t>
    </dgm:pt>
    <dgm:pt modelId="{E76B5073-6E55-4431-B233-6B77FF08412C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Reset Board</a:t>
          </a:r>
        </a:p>
        <a:p>
          <a:r>
            <a:rPr lang="en-US" sz="1200">
              <a:solidFill>
                <a:schemeClr val="tx1"/>
              </a:solidFill>
            </a:rPr>
            <a:t>TW 16</a:t>
          </a:r>
        </a:p>
      </dgm:t>
    </dgm:pt>
    <dgm:pt modelId="{0A9C2918-6960-4D3B-B2F5-54913BCBEF99}" type="parTrans" cxnId="{9ED13EC1-FAE2-4700-B4CD-57D173C02034}">
      <dgm:prSet/>
      <dgm:spPr/>
      <dgm:t>
        <a:bodyPr/>
        <a:lstStyle/>
        <a:p>
          <a:endParaRPr lang="en-NL"/>
        </a:p>
      </dgm:t>
    </dgm:pt>
    <dgm:pt modelId="{03A5A1F9-1CF1-4EE7-B05C-89CCFC21B39E}" type="sibTrans" cxnId="{9ED13EC1-FAE2-4700-B4CD-57D173C02034}">
      <dgm:prSet/>
      <dgm:spPr/>
      <dgm:t>
        <a:bodyPr/>
        <a:lstStyle/>
        <a:p>
          <a:endParaRPr lang="en-NL"/>
        </a:p>
      </dgm:t>
    </dgm:pt>
    <dgm:pt modelId="{80079CB5-E4D7-4C58-9E64-FEB8980A34F0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Sync bc1 </a:t>
          </a:r>
        </a:p>
        <a:p>
          <a:r>
            <a:rPr lang="en-US" sz="1200">
              <a:solidFill>
                <a:schemeClr val="tx1"/>
              </a:solidFill>
            </a:rPr>
            <a:t>TW 0</a:t>
          </a:r>
        </a:p>
      </dgm:t>
    </dgm:pt>
    <dgm:pt modelId="{A2B0FF2B-128A-4BEA-982A-16198D73901D}" type="parTrans" cxnId="{6C77EBBA-CBC6-43B0-BE4D-C6296B927D9C}">
      <dgm:prSet/>
      <dgm:spPr/>
      <dgm:t>
        <a:bodyPr/>
        <a:lstStyle/>
        <a:p>
          <a:endParaRPr lang="en-NL"/>
        </a:p>
      </dgm:t>
    </dgm:pt>
    <dgm:pt modelId="{273A549D-ECAE-4D41-936B-85BDACC8085C}" type="sibTrans" cxnId="{6C77EBBA-CBC6-43B0-BE4D-C6296B927D9C}">
      <dgm:prSet/>
      <dgm:spPr/>
      <dgm:t>
        <a:bodyPr/>
        <a:lstStyle/>
        <a:p>
          <a:endParaRPr lang="en-NL"/>
        </a:p>
      </dgm:t>
    </dgm:pt>
    <dgm:pt modelId="{D48E9451-0233-4D8A-A247-821092F4B8D6}">
      <dgm:prSet phldrT="[Text]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Vote Decision</a:t>
          </a:r>
        </a:p>
        <a:p>
          <a:r>
            <a:rPr lang="en-US">
              <a:solidFill>
                <a:schemeClr val="tx1"/>
              </a:solidFill>
            </a:rPr>
            <a:t>TW 3</a:t>
          </a:r>
        </a:p>
      </dgm:t>
    </dgm:pt>
    <dgm:pt modelId="{1F55FFA2-AD26-4D29-8138-B6961A05FEBB}" type="parTrans" cxnId="{282F810D-6335-4A62-B8D8-32CED0A5BA4C}">
      <dgm:prSet/>
      <dgm:spPr/>
      <dgm:t>
        <a:bodyPr/>
        <a:lstStyle/>
        <a:p>
          <a:endParaRPr lang="en-NL"/>
        </a:p>
      </dgm:t>
    </dgm:pt>
    <dgm:pt modelId="{F7E2F678-9C6A-43C3-927E-DB661A2122FD}" type="sibTrans" cxnId="{282F810D-6335-4A62-B8D8-32CED0A5BA4C}">
      <dgm:prSet/>
      <dgm:spPr/>
      <dgm:t>
        <a:bodyPr/>
        <a:lstStyle/>
        <a:p>
          <a:endParaRPr lang="en-NL"/>
        </a:p>
      </dgm:t>
    </dgm:pt>
    <dgm:pt modelId="{47E6CFAB-1D0B-463C-A8A8-61BCBE5CCEE8}">
      <dgm:prSet phldrT="[Text]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Count Vote 1</a:t>
          </a:r>
        </a:p>
        <a:p>
          <a:r>
            <a:rPr lang="en-US">
              <a:solidFill>
                <a:schemeClr val="tx1"/>
              </a:solidFill>
            </a:rPr>
            <a:t>TW 6</a:t>
          </a:r>
        </a:p>
      </dgm:t>
    </dgm:pt>
    <dgm:pt modelId="{19DDA4E4-2498-45A5-8D86-B87676BBC7B3}" type="parTrans" cxnId="{BD189495-4A82-400F-A987-5AA9D29CDBA3}">
      <dgm:prSet/>
      <dgm:spPr/>
      <dgm:t>
        <a:bodyPr/>
        <a:lstStyle/>
        <a:p>
          <a:endParaRPr lang="en-NL"/>
        </a:p>
      </dgm:t>
    </dgm:pt>
    <dgm:pt modelId="{8D8F3E31-1ADD-406E-805D-E20DEFEBA75F}" type="sibTrans" cxnId="{BD189495-4A82-400F-A987-5AA9D29CDBA3}">
      <dgm:prSet/>
      <dgm:spPr/>
      <dgm:t>
        <a:bodyPr/>
        <a:lstStyle/>
        <a:p>
          <a:endParaRPr lang="en-NL"/>
        </a:p>
      </dgm:t>
    </dgm:pt>
    <dgm:pt modelId="{0DBCF5FF-112F-44B5-BB1D-277D23BFD3D4}">
      <dgm:prSet phldrT="[Text]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Count vote 3</a:t>
          </a:r>
        </a:p>
        <a:p>
          <a:r>
            <a:rPr lang="en-US">
              <a:solidFill>
                <a:schemeClr val="tx1"/>
              </a:solidFill>
            </a:rPr>
            <a:t>TW 12</a:t>
          </a:r>
        </a:p>
      </dgm:t>
    </dgm:pt>
    <dgm:pt modelId="{25D4FA18-A105-438E-8ADD-A4C97E2E1FA1}" type="parTrans" cxnId="{83A208C4-0391-46AA-A4DD-132CE7CCBAC4}">
      <dgm:prSet/>
      <dgm:spPr/>
      <dgm:t>
        <a:bodyPr/>
        <a:lstStyle/>
        <a:p>
          <a:endParaRPr lang="en-NL"/>
        </a:p>
      </dgm:t>
    </dgm:pt>
    <dgm:pt modelId="{430F68FC-F6EA-4B5E-9415-F73E6E6ED7AA}" type="sibTrans" cxnId="{83A208C4-0391-46AA-A4DD-132CE7CCBAC4}">
      <dgm:prSet/>
      <dgm:spPr/>
      <dgm:t>
        <a:bodyPr/>
        <a:lstStyle/>
        <a:p>
          <a:endParaRPr lang="en-NL"/>
        </a:p>
      </dgm:t>
    </dgm:pt>
    <dgm:pt modelId="{E9A8C44C-2243-4E2C-A6E0-C2D06D3EB0F0}">
      <dgm:prSet phldrT="[Text]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New Master</a:t>
          </a:r>
        </a:p>
        <a:p>
          <a:r>
            <a:rPr lang="en-US">
              <a:solidFill>
                <a:schemeClr val="tx1"/>
              </a:solidFill>
            </a:rPr>
            <a:t>TW 14</a:t>
          </a:r>
        </a:p>
      </dgm:t>
    </dgm:pt>
    <dgm:pt modelId="{5E302D16-1377-4B64-84D2-78146E5617EB}" type="parTrans" cxnId="{240B9E31-52A0-4873-8FD9-81D7DCC1A563}">
      <dgm:prSet/>
      <dgm:spPr/>
      <dgm:t>
        <a:bodyPr/>
        <a:lstStyle/>
        <a:p>
          <a:endParaRPr lang="en-NL"/>
        </a:p>
      </dgm:t>
    </dgm:pt>
    <dgm:pt modelId="{F0155069-E709-4E43-9B2C-16B16B769AAE}" type="sibTrans" cxnId="{240B9E31-52A0-4873-8FD9-81D7DCC1A563}">
      <dgm:prSet/>
      <dgm:spPr/>
      <dgm:t>
        <a:bodyPr/>
        <a:lstStyle/>
        <a:p>
          <a:endParaRPr lang="en-NL"/>
        </a:p>
      </dgm:t>
    </dgm:pt>
    <dgm:pt modelId="{37947A5B-0EFF-4616-BE7C-A847E54209EF}">
      <dgm:prSet phldrT="[Text]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Reset Variables</a:t>
          </a:r>
        </a:p>
        <a:p>
          <a:r>
            <a:rPr lang="en-US">
              <a:solidFill>
                <a:schemeClr val="tx1"/>
              </a:solidFill>
            </a:rPr>
            <a:t>TW 15</a:t>
          </a:r>
        </a:p>
      </dgm:t>
    </dgm:pt>
    <dgm:pt modelId="{27BC656F-2571-4E2C-A358-EA86E7929936}" type="parTrans" cxnId="{AB010E8B-FFD1-4EB6-B7E8-343D2D04C89C}">
      <dgm:prSet/>
      <dgm:spPr/>
      <dgm:t>
        <a:bodyPr/>
        <a:lstStyle/>
        <a:p>
          <a:endParaRPr lang="en-NL"/>
        </a:p>
      </dgm:t>
    </dgm:pt>
    <dgm:pt modelId="{7968C3ED-ACFA-41F0-99D2-C74CD81387AB}" type="sibTrans" cxnId="{AB010E8B-FFD1-4EB6-B7E8-343D2D04C89C}">
      <dgm:prSet/>
      <dgm:spPr/>
      <dgm:t>
        <a:bodyPr/>
        <a:lstStyle/>
        <a:p>
          <a:endParaRPr lang="en-NL"/>
        </a:p>
      </dgm:t>
    </dgm:pt>
    <dgm:pt modelId="{2F4F90C7-4C9C-46EA-9842-CA0374EC5F0B}" type="pres">
      <dgm:prSet presAssocID="{BF818C87-450A-487A-9B9D-A12E627D1681}" presName="Name0" presStyleCnt="0">
        <dgm:presLayoutVars>
          <dgm:dir/>
          <dgm:resizeHandles val="exact"/>
        </dgm:presLayoutVars>
      </dgm:prSet>
      <dgm:spPr/>
    </dgm:pt>
    <dgm:pt modelId="{059CD61F-ADF3-4505-B72E-F3B8CA8C6A12}" type="pres">
      <dgm:prSet presAssocID="{80079CB5-E4D7-4C58-9E64-FEB8980A34F0}" presName="node" presStyleLbl="node1" presStyleIdx="0" presStyleCnt="17">
        <dgm:presLayoutVars>
          <dgm:bulletEnabled val="1"/>
        </dgm:presLayoutVars>
      </dgm:prSet>
      <dgm:spPr/>
    </dgm:pt>
    <dgm:pt modelId="{FDDFE4CD-7DA6-4B47-9686-0A1876CEA284}" type="pres">
      <dgm:prSet presAssocID="{273A549D-ECAE-4D41-936B-85BDACC8085C}" presName="sibTrans" presStyleLbl="sibTrans1D1" presStyleIdx="0" presStyleCnt="16"/>
      <dgm:spPr/>
    </dgm:pt>
    <dgm:pt modelId="{DAF02A58-20CC-44A6-BF2A-816939BD7DC0}" type="pres">
      <dgm:prSet presAssocID="{273A549D-ECAE-4D41-936B-85BDACC8085C}" presName="connectorText" presStyleLbl="sibTrans1D1" presStyleIdx="0" presStyleCnt="16"/>
      <dgm:spPr/>
    </dgm:pt>
    <dgm:pt modelId="{1A82390A-C978-4B5E-B689-18D5D053F592}" type="pres">
      <dgm:prSet presAssocID="{652A89FC-A64B-48F8-BE5A-4E0BC85C7A3F}" presName="node" presStyleLbl="node1" presStyleIdx="1" presStyleCnt="17">
        <dgm:presLayoutVars>
          <dgm:bulletEnabled val="1"/>
        </dgm:presLayoutVars>
      </dgm:prSet>
      <dgm:spPr/>
    </dgm:pt>
    <dgm:pt modelId="{39D5DD5E-FEBE-44DF-91A6-467B7073801A}" type="pres">
      <dgm:prSet presAssocID="{243086BD-123D-4AD7-BCBC-0F25AC4EE183}" presName="sibTrans" presStyleLbl="sibTrans1D1" presStyleIdx="1" presStyleCnt="16"/>
      <dgm:spPr/>
    </dgm:pt>
    <dgm:pt modelId="{E8B83084-F34C-4091-845C-8F8915FEAA08}" type="pres">
      <dgm:prSet presAssocID="{243086BD-123D-4AD7-BCBC-0F25AC4EE183}" presName="connectorText" presStyleLbl="sibTrans1D1" presStyleIdx="1" presStyleCnt="16"/>
      <dgm:spPr/>
    </dgm:pt>
    <dgm:pt modelId="{DFF41C6F-35F0-4DA4-88C3-C19078EC5044}" type="pres">
      <dgm:prSet presAssocID="{37E7C892-E1B2-449B-984A-7A771EED78C6}" presName="node" presStyleLbl="node1" presStyleIdx="2" presStyleCnt="17">
        <dgm:presLayoutVars>
          <dgm:bulletEnabled val="1"/>
        </dgm:presLayoutVars>
      </dgm:prSet>
      <dgm:spPr/>
    </dgm:pt>
    <dgm:pt modelId="{8DD012B2-4EEF-4F2C-B304-AA46C3CCDE9D}" type="pres">
      <dgm:prSet presAssocID="{EA4E74D0-99A2-4012-A64E-2B3598D29C2A}" presName="sibTrans" presStyleLbl="sibTrans1D1" presStyleIdx="2" presStyleCnt="16"/>
      <dgm:spPr/>
    </dgm:pt>
    <dgm:pt modelId="{D2577EA2-2797-4DBA-A43A-10706BADE865}" type="pres">
      <dgm:prSet presAssocID="{EA4E74D0-99A2-4012-A64E-2B3598D29C2A}" presName="connectorText" presStyleLbl="sibTrans1D1" presStyleIdx="2" presStyleCnt="16"/>
      <dgm:spPr/>
    </dgm:pt>
    <dgm:pt modelId="{F1227F52-D446-4AF8-8190-BC5724801A91}" type="pres">
      <dgm:prSet presAssocID="{D48E9451-0233-4D8A-A247-821092F4B8D6}" presName="node" presStyleLbl="node1" presStyleIdx="3" presStyleCnt="17">
        <dgm:presLayoutVars>
          <dgm:bulletEnabled val="1"/>
        </dgm:presLayoutVars>
      </dgm:prSet>
      <dgm:spPr/>
    </dgm:pt>
    <dgm:pt modelId="{A1FD00AF-C908-4DC3-9C68-494C5D3D687C}" type="pres">
      <dgm:prSet presAssocID="{F7E2F678-9C6A-43C3-927E-DB661A2122FD}" presName="sibTrans" presStyleLbl="sibTrans1D1" presStyleIdx="3" presStyleCnt="16"/>
      <dgm:spPr/>
    </dgm:pt>
    <dgm:pt modelId="{7FB70DAB-CE97-444C-8E8D-5F3C1E6E4934}" type="pres">
      <dgm:prSet presAssocID="{F7E2F678-9C6A-43C3-927E-DB661A2122FD}" presName="connectorText" presStyleLbl="sibTrans1D1" presStyleIdx="3" presStyleCnt="16"/>
      <dgm:spPr/>
    </dgm:pt>
    <dgm:pt modelId="{175F2B1B-CFD3-474D-8BC7-64C1A58C47EF}" type="pres">
      <dgm:prSet presAssocID="{6EF35CC8-861F-4BC0-BDCF-14AEADF5EE49}" presName="node" presStyleLbl="node1" presStyleIdx="4" presStyleCnt="17">
        <dgm:presLayoutVars>
          <dgm:bulletEnabled val="1"/>
        </dgm:presLayoutVars>
      </dgm:prSet>
      <dgm:spPr/>
    </dgm:pt>
    <dgm:pt modelId="{4ECCA2E5-E4F1-4164-9DF6-7EF407384B04}" type="pres">
      <dgm:prSet presAssocID="{A3BB8DAE-8F6C-4210-83AC-DC06101EB70C}" presName="sibTrans" presStyleLbl="sibTrans1D1" presStyleIdx="4" presStyleCnt="16"/>
      <dgm:spPr/>
    </dgm:pt>
    <dgm:pt modelId="{C45027C8-FD50-457E-8B67-051D19FAF385}" type="pres">
      <dgm:prSet presAssocID="{A3BB8DAE-8F6C-4210-83AC-DC06101EB70C}" presName="connectorText" presStyleLbl="sibTrans1D1" presStyleIdx="4" presStyleCnt="16"/>
      <dgm:spPr/>
    </dgm:pt>
    <dgm:pt modelId="{782D905F-8434-493A-8A10-05558A7BC53A}" type="pres">
      <dgm:prSet presAssocID="{C158116F-EFDF-49D6-B148-4971A037A3A5}" presName="node" presStyleLbl="node1" presStyleIdx="5" presStyleCnt="17">
        <dgm:presLayoutVars>
          <dgm:bulletEnabled val="1"/>
        </dgm:presLayoutVars>
      </dgm:prSet>
      <dgm:spPr/>
    </dgm:pt>
    <dgm:pt modelId="{06B9ECFA-0FAA-4A30-BEC4-39BA7FBF694E}" type="pres">
      <dgm:prSet presAssocID="{EF4E370A-F221-4771-9C95-BFE065C514E4}" presName="sibTrans" presStyleLbl="sibTrans1D1" presStyleIdx="5" presStyleCnt="16"/>
      <dgm:spPr/>
    </dgm:pt>
    <dgm:pt modelId="{6BE01085-2618-4B6E-A8C2-D2C9277F531A}" type="pres">
      <dgm:prSet presAssocID="{EF4E370A-F221-4771-9C95-BFE065C514E4}" presName="connectorText" presStyleLbl="sibTrans1D1" presStyleIdx="5" presStyleCnt="16"/>
      <dgm:spPr/>
    </dgm:pt>
    <dgm:pt modelId="{5424674C-73BD-4C0A-8282-4147EA888ADC}" type="pres">
      <dgm:prSet presAssocID="{47E6CFAB-1D0B-463C-A8A8-61BCBE5CCEE8}" presName="node" presStyleLbl="node1" presStyleIdx="6" presStyleCnt="17">
        <dgm:presLayoutVars>
          <dgm:bulletEnabled val="1"/>
        </dgm:presLayoutVars>
      </dgm:prSet>
      <dgm:spPr/>
    </dgm:pt>
    <dgm:pt modelId="{5B577770-ADA8-4884-BBA7-100AD414A70C}" type="pres">
      <dgm:prSet presAssocID="{8D8F3E31-1ADD-406E-805D-E20DEFEBA75F}" presName="sibTrans" presStyleLbl="sibTrans1D1" presStyleIdx="6" presStyleCnt="16"/>
      <dgm:spPr/>
    </dgm:pt>
    <dgm:pt modelId="{85DFA1F3-232A-4719-8CD0-6FB1F7B7122E}" type="pres">
      <dgm:prSet presAssocID="{8D8F3E31-1ADD-406E-805D-E20DEFEBA75F}" presName="connectorText" presStyleLbl="sibTrans1D1" presStyleIdx="6" presStyleCnt="16"/>
      <dgm:spPr/>
    </dgm:pt>
    <dgm:pt modelId="{2516B4BD-9815-4694-B921-20894448D4E2}" type="pres">
      <dgm:prSet presAssocID="{167E5FFB-F3D4-421F-9C20-3C804619C812}" presName="node" presStyleLbl="node1" presStyleIdx="7" presStyleCnt="17">
        <dgm:presLayoutVars>
          <dgm:bulletEnabled val="1"/>
        </dgm:presLayoutVars>
      </dgm:prSet>
      <dgm:spPr/>
    </dgm:pt>
    <dgm:pt modelId="{467B4DC3-47C8-4800-BE57-46B3F8930E4E}" type="pres">
      <dgm:prSet presAssocID="{4CDB5160-A4ED-455B-9F03-58F3031B1672}" presName="sibTrans" presStyleLbl="sibTrans1D1" presStyleIdx="7" presStyleCnt="16"/>
      <dgm:spPr/>
    </dgm:pt>
    <dgm:pt modelId="{48C5A431-C5BA-4B3D-91B4-8232A13F66AE}" type="pres">
      <dgm:prSet presAssocID="{4CDB5160-A4ED-455B-9F03-58F3031B1672}" presName="connectorText" presStyleLbl="sibTrans1D1" presStyleIdx="7" presStyleCnt="16"/>
      <dgm:spPr/>
    </dgm:pt>
    <dgm:pt modelId="{0B85612E-6986-41B0-9218-5A80B328D433}" type="pres">
      <dgm:prSet presAssocID="{D2958A7B-11BC-40C6-9777-AB3CCFF304F1}" presName="node" presStyleLbl="node1" presStyleIdx="8" presStyleCnt="17">
        <dgm:presLayoutVars>
          <dgm:bulletEnabled val="1"/>
        </dgm:presLayoutVars>
      </dgm:prSet>
      <dgm:spPr/>
    </dgm:pt>
    <dgm:pt modelId="{0599206C-F1D5-405F-A235-7FB3702F3836}" type="pres">
      <dgm:prSet presAssocID="{0251DC3D-385E-40E2-909E-D002331A11AE}" presName="sibTrans" presStyleLbl="sibTrans1D1" presStyleIdx="8" presStyleCnt="16"/>
      <dgm:spPr/>
    </dgm:pt>
    <dgm:pt modelId="{FE4FEA59-64E6-46A0-A8B9-C612314982CD}" type="pres">
      <dgm:prSet presAssocID="{0251DC3D-385E-40E2-909E-D002331A11AE}" presName="connectorText" presStyleLbl="sibTrans1D1" presStyleIdx="8" presStyleCnt="16"/>
      <dgm:spPr/>
    </dgm:pt>
    <dgm:pt modelId="{C9986C70-5892-4C96-9308-4B6FDE0472AA}" type="pres">
      <dgm:prSet presAssocID="{3139797D-EFFE-4751-813E-CA824F6E6141}" presName="node" presStyleLbl="node1" presStyleIdx="9" presStyleCnt="17">
        <dgm:presLayoutVars>
          <dgm:bulletEnabled val="1"/>
        </dgm:presLayoutVars>
      </dgm:prSet>
      <dgm:spPr/>
    </dgm:pt>
    <dgm:pt modelId="{E1096D01-0C5F-43E9-B20A-F26A2370B98D}" type="pres">
      <dgm:prSet presAssocID="{67BA6967-9A01-478A-8032-FD3F4A973875}" presName="sibTrans" presStyleLbl="sibTrans1D1" presStyleIdx="9" presStyleCnt="16"/>
      <dgm:spPr/>
    </dgm:pt>
    <dgm:pt modelId="{4A1FCE45-FDEB-4F1C-B5A2-95E30438305D}" type="pres">
      <dgm:prSet presAssocID="{67BA6967-9A01-478A-8032-FD3F4A973875}" presName="connectorText" presStyleLbl="sibTrans1D1" presStyleIdx="9" presStyleCnt="16"/>
      <dgm:spPr/>
    </dgm:pt>
    <dgm:pt modelId="{C619DA43-6174-4C5B-88B4-B6654AA0B8A2}" type="pres">
      <dgm:prSet presAssocID="{BB26ED01-ED7B-4F92-B66A-23635C05057A}" presName="node" presStyleLbl="node1" presStyleIdx="10" presStyleCnt="17">
        <dgm:presLayoutVars>
          <dgm:bulletEnabled val="1"/>
        </dgm:presLayoutVars>
      </dgm:prSet>
      <dgm:spPr/>
    </dgm:pt>
    <dgm:pt modelId="{1D332FC0-E464-4B6E-A9BD-68F6F043F77C}" type="pres">
      <dgm:prSet presAssocID="{0B568909-A0C8-4FCA-8D77-E9BAD8EED8D5}" presName="sibTrans" presStyleLbl="sibTrans1D1" presStyleIdx="10" presStyleCnt="16"/>
      <dgm:spPr/>
    </dgm:pt>
    <dgm:pt modelId="{4C881FD5-5DE4-46FF-ACD1-E97820941CAE}" type="pres">
      <dgm:prSet presAssocID="{0B568909-A0C8-4FCA-8D77-E9BAD8EED8D5}" presName="connectorText" presStyleLbl="sibTrans1D1" presStyleIdx="10" presStyleCnt="16"/>
      <dgm:spPr/>
    </dgm:pt>
    <dgm:pt modelId="{0C541164-9C7A-4DED-9781-8247CBCFD3A9}" type="pres">
      <dgm:prSet presAssocID="{404CBAE1-3847-4ECF-AD3C-8DDB56DE7332}" presName="node" presStyleLbl="node1" presStyleIdx="11" presStyleCnt="17">
        <dgm:presLayoutVars>
          <dgm:bulletEnabled val="1"/>
        </dgm:presLayoutVars>
      </dgm:prSet>
      <dgm:spPr/>
    </dgm:pt>
    <dgm:pt modelId="{8AF60792-4F45-4704-BF21-8D08A4FC75B3}" type="pres">
      <dgm:prSet presAssocID="{64472B06-5D8B-4677-A015-2DA675382FD8}" presName="sibTrans" presStyleLbl="sibTrans1D1" presStyleIdx="11" presStyleCnt="16"/>
      <dgm:spPr/>
    </dgm:pt>
    <dgm:pt modelId="{28DC11C8-B291-4272-9D04-B28858A9B2C3}" type="pres">
      <dgm:prSet presAssocID="{64472B06-5D8B-4677-A015-2DA675382FD8}" presName="connectorText" presStyleLbl="sibTrans1D1" presStyleIdx="11" presStyleCnt="16"/>
      <dgm:spPr/>
    </dgm:pt>
    <dgm:pt modelId="{65E8F21B-6F88-468D-802C-D096E0D24DFF}" type="pres">
      <dgm:prSet presAssocID="{0DBCF5FF-112F-44B5-BB1D-277D23BFD3D4}" presName="node" presStyleLbl="node1" presStyleIdx="12" presStyleCnt="17">
        <dgm:presLayoutVars>
          <dgm:bulletEnabled val="1"/>
        </dgm:presLayoutVars>
      </dgm:prSet>
      <dgm:spPr/>
    </dgm:pt>
    <dgm:pt modelId="{ACA65A1B-BDA4-4764-8D80-A6E93BC695BB}" type="pres">
      <dgm:prSet presAssocID="{430F68FC-F6EA-4B5E-9415-F73E6E6ED7AA}" presName="sibTrans" presStyleLbl="sibTrans1D1" presStyleIdx="12" presStyleCnt="16"/>
      <dgm:spPr/>
    </dgm:pt>
    <dgm:pt modelId="{C343F4C1-2DBB-4C8F-9B51-86E48C15A639}" type="pres">
      <dgm:prSet presAssocID="{430F68FC-F6EA-4B5E-9415-F73E6E6ED7AA}" presName="connectorText" presStyleLbl="sibTrans1D1" presStyleIdx="12" presStyleCnt="16"/>
      <dgm:spPr/>
    </dgm:pt>
    <dgm:pt modelId="{C2D2E8B0-5276-411E-A1DF-D503979486CE}" type="pres">
      <dgm:prSet presAssocID="{52FFF299-8D9F-4F17-A86A-243882B0D62C}" presName="node" presStyleLbl="node1" presStyleIdx="13" presStyleCnt="17">
        <dgm:presLayoutVars>
          <dgm:bulletEnabled val="1"/>
        </dgm:presLayoutVars>
      </dgm:prSet>
      <dgm:spPr/>
    </dgm:pt>
    <dgm:pt modelId="{754240FE-41E3-43C6-BB03-5AC0D646821C}" type="pres">
      <dgm:prSet presAssocID="{6FCC71F0-FA28-4F8A-9812-B5D4CEE9D9A2}" presName="sibTrans" presStyleLbl="sibTrans1D1" presStyleIdx="13" presStyleCnt="16"/>
      <dgm:spPr/>
    </dgm:pt>
    <dgm:pt modelId="{DE76DCFC-F88E-48E5-A255-6EFCEA037900}" type="pres">
      <dgm:prSet presAssocID="{6FCC71F0-FA28-4F8A-9812-B5D4CEE9D9A2}" presName="connectorText" presStyleLbl="sibTrans1D1" presStyleIdx="13" presStyleCnt="16"/>
      <dgm:spPr/>
    </dgm:pt>
    <dgm:pt modelId="{C543C966-13B0-4057-B36E-BDFABF4161D5}" type="pres">
      <dgm:prSet presAssocID="{E9A8C44C-2243-4E2C-A6E0-C2D06D3EB0F0}" presName="node" presStyleLbl="node1" presStyleIdx="14" presStyleCnt="17">
        <dgm:presLayoutVars>
          <dgm:bulletEnabled val="1"/>
        </dgm:presLayoutVars>
      </dgm:prSet>
      <dgm:spPr/>
    </dgm:pt>
    <dgm:pt modelId="{86620DB3-66ED-4D23-8BEB-E90F6B5B98EB}" type="pres">
      <dgm:prSet presAssocID="{F0155069-E709-4E43-9B2C-16B16B769AAE}" presName="sibTrans" presStyleLbl="sibTrans1D1" presStyleIdx="14" presStyleCnt="16"/>
      <dgm:spPr/>
    </dgm:pt>
    <dgm:pt modelId="{595AF6B7-AEC0-4178-80A9-9C6E4E619BA2}" type="pres">
      <dgm:prSet presAssocID="{F0155069-E709-4E43-9B2C-16B16B769AAE}" presName="connectorText" presStyleLbl="sibTrans1D1" presStyleIdx="14" presStyleCnt="16"/>
      <dgm:spPr/>
    </dgm:pt>
    <dgm:pt modelId="{D486AF12-3412-43C3-A5A5-807B3FB99D27}" type="pres">
      <dgm:prSet presAssocID="{37947A5B-0EFF-4616-BE7C-A847E54209EF}" presName="node" presStyleLbl="node1" presStyleIdx="15" presStyleCnt="17">
        <dgm:presLayoutVars>
          <dgm:bulletEnabled val="1"/>
        </dgm:presLayoutVars>
      </dgm:prSet>
      <dgm:spPr/>
    </dgm:pt>
    <dgm:pt modelId="{8E893EED-F198-4D15-A951-6859EA48BA2E}" type="pres">
      <dgm:prSet presAssocID="{7968C3ED-ACFA-41F0-99D2-C74CD81387AB}" presName="sibTrans" presStyleLbl="sibTrans1D1" presStyleIdx="15" presStyleCnt="16"/>
      <dgm:spPr/>
    </dgm:pt>
    <dgm:pt modelId="{3A1C5A94-09CB-4AC2-B27C-C3250CBED9C3}" type="pres">
      <dgm:prSet presAssocID="{7968C3ED-ACFA-41F0-99D2-C74CD81387AB}" presName="connectorText" presStyleLbl="sibTrans1D1" presStyleIdx="15" presStyleCnt="16"/>
      <dgm:spPr/>
    </dgm:pt>
    <dgm:pt modelId="{4D7E62F6-1C7C-40D2-965F-B942FF142978}" type="pres">
      <dgm:prSet presAssocID="{E76B5073-6E55-4431-B233-6B77FF08412C}" presName="node" presStyleLbl="node1" presStyleIdx="16" presStyleCnt="17">
        <dgm:presLayoutVars>
          <dgm:bulletEnabled val="1"/>
        </dgm:presLayoutVars>
      </dgm:prSet>
      <dgm:spPr/>
    </dgm:pt>
  </dgm:ptLst>
  <dgm:cxnLst>
    <dgm:cxn modelId="{8E682F00-62B6-4ACA-8918-97EE482F6DD0}" type="presOf" srcId="{8D8F3E31-1ADD-406E-805D-E20DEFEBA75F}" destId="{5B577770-ADA8-4884-BBA7-100AD414A70C}" srcOrd="0" destOrd="0" presId="urn:microsoft.com/office/officeart/2005/8/layout/bProcess3"/>
    <dgm:cxn modelId="{0F2CBF04-0F88-4BB6-AAC9-502961F7B20B}" type="presOf" srcId="{652A89FC-A64B-48F8-BE5A-4E0BC85C7A3F}" destId="{1A82390A-C978-4B5E-B689-18D5D053F592}" srcOrd="0" destOrd="0" presId="urn:microsoft.com/office/officeart/2005/8/layout/bProcess3"/>
    <dgm:cxn modelId="{5DDEB607-ECAB-44D3-8D50-0DD2CB4FD0E7}" type="presOf" srcId="{EA4E74D0-99A2-4012-A64E-2B3598D29C2A}" destId="{D2577EA2-2797-4DBA-A43A-10706BADE865}" srcOrd="1" destOrd="0" presId="urn:microsoft.com/office/officeart/2005/8/layout/bProcess3"/>
    <dgm:cxn modelId="{B0BEC308-A1F6-4EE4-9CD1-4326D02F0F74}" srcId="{BF818C87-450A-487A-9B9D-A12E627D1681}" destId="{BB26ED01-ED7B-4F92-B66A-23635C05057A}" srcOrd="10" destOrd="0" parTransId="{D83C2A0A-1645-4397-8396-55321E94CB83}" sibTransId="{0B568909-A0C8-4FCA-8D77-E9BAD8EED8D5}"/>
    <dgm:cxn modelId="{B2297A0C-D1AA-4EF7-B973-7EA7E75A3F21}" type="presOf" srcId="{EF4E370A-F221-4771-9C95-BFE065C514E4}" destId="{06B9ECFA-0FAA-4A30-BEC4-39BA7FBF694E}" srcOrd="0" destOrd="0" presId="urn:microsoft.com/office/officeart/2005/8/layout/bProcess3"/>
    <dgm:cxn modelId="{282F810D-6335-4A62-B8D8-32CED0A5BA4C}" srcId="{BF818C87-450A-487A-9B9D-A12E627D1681}" destId="{D48E9451-0233-4D8A-A247-821092F4B8D6}" srcOrd="3" destOrd="0" parTransId="{1F55FFA2-AD26-4D29-8138-B6961A05FEBB}" sibTransId="{F7E2F678-9C6A-43C3-927E-DB661A2122FD}"/>
    <dgm:cxn modelId="{31EE4B0F-A2B5-4BA7-B91C-3DD19129D101}" type="presOf" srcId="{0DBCF5FF-112F-44B5-BB1D-277D23BFD3D4}" destId="{65E8F21B-6F88-468D-802C-D096E0D24DFF}" srcOrd="0" destOrd="0" presId="urn:microsoft.com/office/officeart/2005/8/layout/bProcess3"/>
    <dgm:cxn modelId="{E540A213-0C9B-4445-8E49-578088082150}" srcId="{BF818C87-450A-487A-9B9D-A12E627D1681}" destId="{D2958A7B-11BC-40C6-9777-AB3CCFF304F1}" srcOrd="8" destOrd="0" parTransId="{A43913F8-FF6C-49BB-A039-D5A87F0D8EC3}" sibTransId="{0251DC3D-385E-40E2-909E-D002331A11AE}"/>
    <dgm:cxn modelId="{AEE2741C-09A0-43E4-A3A9-70D67B065822}" type="presOf" srcId="{404CBAE1-3847-4ECF-AD3C-8DDB56DE7332}" destId="{0C541164-9C7A-4DED-9781-8247CBCFD3A9}" srcOrd="0" destOrd="0" presId="urn:microsoft.com/office/officeart/2005/8/layout/bProcess3"/>
    <dgm:cxn modelId="{5FDF471E-E068-46CA-9FE6-CA1EE9AAC142}" type="presOf" srcId="{4CDB5160-A4ED-455B-9F03-58F3031B1672}" destId="{48C5A431-C5BA-4B3D-91B4-8232A13F66AE}" srcOrd="1" destOrd="0" presId="urn:microsoft.com/office/officeart/2005/8/layout/bProcess3"/>
    <dgm:cxn modelId="{D7BF2026-66EB-4CCF-B1FC-D0E4FFE91D10}" type="presOf" srcId="{0B568909-A0C8-4FCA-8D77-E9BAD8EED8D5}" destId="{1D332FC0-E464-4B6E-A9BD-68F6F043F77C}" srcOrd="0" destOrd="0" presId="urn:microsoft.com/office/officeart/2005/8/layout/bProcess3"/>
    <dgm:cxn modelId="{3E22BF2A-C354-476A-B1F5-6B31B704DC61}" type="presOf" srcId="{F0155069-E709-4E43-9B2C-16B16B769AAE}" destId="{595AF6B7-AEC0-4178-80A9-9C6E4E619BA2}" srcOrd="1" destOrd="0" presId="urn:microsoft.com/office/officeart/2005/8/layout/bProcess3"/>
    <dgm:cxn modelId="{240B9E31-52A0-4873-8FD9-81D7DCC1A563}" srcId="{BF818C87-450A-487A-9B9D-A12E627D1681}" destId="{E9A8C44C-2243-4E2C-A6E0-C2D06D3EB0F0}" srcOrd="14" destOrd="0" parTransId="{5E302D16-1377-4B64-84D2-78146E5617EB}" sibTransId="{F0155069-E709-4E43-9B2C-16B16B769AAE}"/>
    <dgm:cxn modelId="{C01D9B34-4D6C-48AE-A317-375AD55806D1}" type="presOf" srcId="{A3BB8DAE-8F6C-4210-83AC-DC06101EB70C}" destId="{4ECCA2E5-E4F1-4164-9DF6-7EF407384B04}" srcOrd="0" destOrd="0" presId="urn:microsoft.com/office/officeart/2005/8/layout/bProcess3"/>
    <dgm:cxn modelId="{87AC6D3B-84EA-483B-90D3-DAA74BFD5A52}" type="presOf" srcId="{6EF35CC8-861F-4BC0-BDCF-14AEADF5EE49}" destId="{175F2B1B-CFD3-474D-8BC7-64C1A58C47EF}" srcOrd="0" destOrd="0" presId="urn:microsoft.com/office/officeart/2005/8/layout/bProcess3"/>
    <dgm:cxn modelId="{75FE563E-2DF7-4860-81EB-24F03DFA6AE1}" type="presOf" srcId="{6FCC71F0-FA28-4F8A-9812-B5D4CEE9D9A2}" destId="{754240FE-41E3-43C6-BB03-5AC0D646821C}" srcOrd="0" destOrd="0" presId="urn:microsoft.com/office/officeart/2005/8/layout/bProcess3"/>
    <dgm:cxn modelId="{9E144A65-F7CB-4683-B9DB-28F031C5D7DB}" type="presOf" srcId="{E9A8C44C-2243-4E2C-A6E0-C2D06D3EB0F0}" destId="{C543C966-13B0-4057-B36E-BDFABF4161D5}" srcOrd="0" destOrd="0" presId="urn:microsoft.com/office/officeart/2005/8/layout/bProcess3"/>
    <dgm:cxn modelId="{EAFF8245-7950-448D-88FA-0F008D4F6E69}" type="presOf" srcId="{4CDB5160-A4ED-455B-9F03-58F3031B1672}" destId="{467B4DC3-47C8-4800-BE57-46B3F8930E4E}" srcOrd="0" destOrd="0" presId="urn:microsoft.com/office/officeart/2005/8/layout/bProcess3"/>
    <dgm:cxn modelId="{5BC59D4B-81BB-4DFC-92A1-CBB54A8026F0}" type="presOf" srcId="{7968C3ED-ACFA-41F0-99D2-C74CD81387AB}" destId="{8E893EED-F198-4D15-A951-6859EA48BA2E}" srcOrd="0" destOrd="0" presId="urn:microsoft.com/office/officeart/2005/8/layout/bProcess3"/>
    <dgm:cxn modelId="{DFB1024C-2569-4DB0-B45D-7DEC854FCD11}" type="presOf" srcId="{EF4E370A-F221-4771-9C95-BFE065C514E4}" destId="{6BE01085-2618-4B6E-A8C2-D2C9277F531A}" srcOrd="1" destOrd="0" presId="urn:microsoft.com/office/officeart/2005/8/layout/bProcess3"/>
    <dgm:cxn modelId="{83A9FF4F-6935-4913-AC64-1C2F2188D4EC}" srcId="{BF818C87-450A-487A-9B9D-A12E627D1681}" destId="{167E5FFB-F3D4-421F-9C20-3C804619C812}" srcOrd="7" destOrd="0" parTransId="{49F29E9E-FE53-47CA-957C-59979023F66E}" sibTransId="{4CDB5160-A4ED-455B-9F03-58F3031B1672}"/>
    <dgm:cxn modelId="{59D50552-B867-40B9-87A5-EBC3FA8320EB}" type="presOf" srcId="{273A549D-ECAE-4D41-936B-85BDACC8085C}" destId="{FDDFE4CD-7DA6-4B47-9686-0A1876CEA284}" srcOrd="0" destOrd="0" presId="urn:microsoft.com/office/officeart/2005/8/layout/bProcess3"/>
    <dgm:cxn modelId="{927D4756-B241-4722-B4D3-D42237D78A7B}" type="presOf" srcId="{80079CB5-E4D7-4C58-9E64-FEB8980A34F0}" destId="{059CD61F-ADF3-4505-B72E-F3B8CA8C6A12}" srcOrd="0" destOrd="0" presId="urn:microsoft.com/office/officeart/2005/8/layout/bProcess3"/>
    <dgm:cxn modelId="{DD0C0777-8D35-4F65-9C24-D34B234E2699}" type="presOf" srcId="{430F68FC-F6EA-4B5E-9415-F73E6E6ED7AA}" destId="{C343F4C1-2DBB-4C8F-9B51-86E48C15A639}" srcOrd="1" destOrd="0" presId="urn:microsoft.com/office/officeart/2005/8/layout/bProcess3"/>
    <dgm:cxn modelId="{30494F78-5E63-4096-B8BA-115ACA37B44D}" type="presOf" srcId="{BF818C87-450A-487A-9B9D-A12E627D1681}" destId="{2F4F90C7-4C9C-46EA-9842-CA0374EC5F0B}" srcOrd="0" destOrd="0" presId="urn:microsoft.com/office/officeart/2005/8/layout/bProcess3"/>
    <dgm:cxn modelId="{0D701B7C-EBF1-4401-94E6-5E121E04792F}" type="presOf" srcId="{F7E2F678-9C6A-43C3-927E-DB661A2122FD}" destId="{7FB70DAB-CE97-444C-8E8D-5F3C1E6E4934}" srcOrd="1" destOrd="0" presId="urn:microsoft.com/office/officeart/2005/8/layout/bProcess3"/>
    <dgm:cxn modelId="{C5413C84-5E86-4F4A-AFB6-879008E11409}" type="presOf" srcId="{0251DC3D-385E-40E2-909E-D002331A11AE}" destId="{0599206C-F1D5-405F-A235-7FB3702F3836}" srcOrd="0" destOrd="0" presId="urn:microsoft.com/office/officeart/2005/8/layout/bProcess3"/>
    <dgm:cxn modelId="{90C6AF87-63B8-4BF0-8EE3-E5E0C5567961}" srcId="{BF818C87-450A-487A-9B9D-A12E627D1681}" destId="{3139797D-EFFE-4751-813E-CA824F6E6141}" srcOrd="9" destOrd="0" parTransId="{4540B376-CB27-4DAD-BCB0-F6DCC2429EC3}" sibTransId="{67BA6967-9A01-478A-8032-FD3F4A973875}"/>
    <dgm:cxn modelId="{905AC487-9737-426D-8836-7DF81B7CBE04}" type="presOf" srcId="{A3BB8DAE-8F6C-4210-83AC-DC06101EB70C}" destId="{C45027C8-FD50-457E-8B67-051D19FAF385}" srcOrd="1" destOrd="0" presId="urn:microsoft.com/office/officeart/2005/8/layout/bProcess3"/>
    <dgm:cxn modelId="{AB010E8B-FFD1-4EB6-B7E8-343D2D04C89C}" srcId="{BF818C87-450A-487A-9B9D-A12E627D1681}" destId="{37947A5B-0EFF-4616-BE7C-A847E54209EF}" srcOrd="15" destOrd="0" parTransId="{27BC656F-2571-4E2C-A358-EA86E7929936}" sibTransId="{7968C3ED-ACFA-41F0-99D2-C74CD81387AB}"/>
    <dgm:cxn modelId="{0CE1428E-7D3F-4265-A5CF-6A2033EF52EC}" type="presOf" srcId="{64472B06-5D8B-4677-A015-2DA675382FD8}" destId="{8AF60792-4F45-4704-BF21-8D08A4FC75B3}" srcOrd="0" destOrd="0" presId="urn:microsoft.com/office/officeart/2005/8/layout/bProcess3"/>
    <dgm:cxn modelId="{714ECF90-954B-4EDB-A30D-5C6BEE6F9E0E}" type="presOf" srcId="{E76B5073-6E55-4431-B233-6B77FF08412C}" destId="{4D7E62F6-1C7C-40D2-965F-B942FF142978}" srcOrd="0" destOrd="0" presId="urn:microsoft.com/office/officeart/2005/8/layout/bProcess3"/>
    <dgm:cxn modelId="{56BF0691-52D2-465E-B7A3-E93722B417D5}" type="presOf" srcId="{67BA6967-9A01-478A-8032-FD3F4A973875}" destId="{E1096D01-0C5F-43E9-B20A-F26A2370B98D}" srcOrd="0" destOrd="0" presId="urn:microsoft.com/office/officeart/2005/8/layout/bProcess3"/>
    <dgm:cxn modelId="{3261A793-7DA2-4485-87BC-B19EB7D770B1}" type="presOf" srcId="{7968C3ED-ACFA-41F0-99D2-C74CD81387AB}" destId="{3A1C5A94-09CB-4AC2-B27C-C3250CBED9C3}" srcOrd="1" destOrd="0" presId="urn:microsoft.com/office/officeart/2005/8/layout/bProcess3"/>
    <dgm:cxn modelId="{08DD2295-F5B6-47E3-9C14-3FF0EA4FFDCE}" srcId="{BF818C87-450A-487A-9B9D-A12E627D1681}" destId="{6EF35CC8-861F-4BC0-BDCF-14AEADF5EE49}" srcOrd="4" destOrd="0" parTransId="{7DB58534-1DA8-4003-96E8-35BFE1BB7194}" sibTransId="{A3BB8DAE-8F6C-4210-83AC-DC06101EB70C}"/>
    <dgm:cxn modelId="{BD189495-4A82-400F-A987-5AA9D29CDBA3}" srcId="{BF818C87-450A-487A-9B9D-A12E627D1681}" destId="{47E6CFAB-1D0B-463C-A8A8-61BCBE5CCEE8}" srcOrd="6" destOrd="0" parTransId="{19DDA4E4-2498-45A5-8D86-B87676BBC7B3}" sibTransId="{8D8F3E31-1ADD-406E-805D-E20DEFEBA75F}"/>
    <dgm:cxn modelId="{1B5DC99C-BA90-4A2C-9C58-7A1E5401DEA1}" type="presOf" srcId="{0B568909-A0C8-4FCA-8D77-E9BAD8EED8D5}" destId="{4C881FD5-5DE4-46FF-ACD1-E97820941CAE}" srcOrd="1" destOrd="0" presId="urn:microsoft.com/office/officeart/2005/8/layout/bProcess3"/>
    <dgm:cxn modelId="{63AC4DA4-1DAB-40E6-B8C5-425CC89D58B6}" type="presOf" srcId="{BB26ED01-ED7B-4F92-B66A-23635C05057A}" destId="{C619DA43-6174-4C5B-88B4-B6654AA0B8A2}" srcOrd="0" destOrd="0" presId="urn:microsoft.com/office/officeart/2005/8/layout/bProcess3"/>
    <dgm:cxn modelId="{D02FE1A4-E666-4112-A082-650BC1A45600}" type="presOf" srcId="{273A549D-ECAE-4D41-936B-85BDACC8085C}" destId="{DAF02A58-20CC-44A6-BF2A-816939BD7DC0}" srcOrd="1" destOrd="0" presId="urn:microsoft.com/office/officeart/2005/8/layout/bProcess3"/>
    <dgm:cxn modelId="{CD6ECBA8-5D5C-436A-8B26-667BCCB4F378}" type="presOf" srcId="{6FCC71F0-FA28-4F8A-9812-B5D4CEE9D9A2}" destId="{DE76DCFC-F88E-48E5-A255-6EFCEA037900}" srcOrd="1" destOrd="0" presId="urn:microsoft.com/office/officeart/2005/8/layout/bProcess3"/>
    <dgm:cxn modelId="{2DF472AD-C55E-4AF5-AE05-1E871A26879A}" srcId="{BF818C87-450A-487A-9B9D-A12E627D1681}" destId="{37E7C892-E1B2-449B-984A-7A771EED78C6}" srcOrd="2" destOrd="0" parTransId="{D44FE938-CF62-494F-8437-71D54A5BD802}" sibTransId="{EA4E74D0-99A2-4012-A64E-2B3598D29C2A}"/>
    <dgm:cxn modelId="{6C77EBBA-CBC6-43B0-BE4D-C6296B927D9C}" srcId="{BF818C87-450A-487A-9B9D-A12E627D1681}" destId="{80079CB5-E4D7-4C58-9E64-FEB8980A34F0}" srcOrd="0" destOrd="0" parTransId="{A2B0FF2B-128A-4BEA-982A-16198D73901D}" sibTransId="{273A549D-ECAE-4D41-936B-85BDACC8085C}"/>
    <dgm:cxn modelId="{F18073BC-1B94-466C-B240-EA804FDBAFB7}" type="presOf" srcId="{47E6CFAB-1D0B-463C-A8A8-61BCBE5CCEE8}" destId="{5424674C-73BD-4C0A-8282-4147EA888ADC}" srcOrd="0" destOrd="0" presId="urn:microsoft.com/office/officeart/2005/8/layout/bProcess3"/>
    <dgm:cxn modelId="{5151F2BE-670D-44A0-B320-DDD5D213E40E}" type="presOf" srcId="{243086BD-123D-4AD7-BCBC-0F25AC4EE183}" destId="{39D5DD5E-FEBE-44DF-91A6-467B7073801A}" srcOrd="0" destOrd="0" presId="urn:microsoft.com/office/officeart/2005/8/layout/bProcess3"/>
    <dgm:cxn modelId="{928AF7BE-2C43-4FE1-B23A-523DB99A3E5D}" type="presOf" srcId="{37947A5B-0EFF-4616-BE7C-A847E54209EF}" destId="{D486AF12-3412-43C3-A5A5-807B3FB99D27}" srcOrd="0" destOrd="0" presId="urn:microsoft.com/office/officeart/2005/8/layout/bProcess3"/>
    <dgm:cxn modelId="{08CF14C1-7E93-4632-846B-AD0935837494}" type="presOf" srcId="{64472B06-5D8B-4677-A015-2DA675382FD8}" destId="{28DC11C8-B291-4272-9D04-B28858A9B2C3}" srcOrd="1" destOrd="0" presId="urn:microsoft.com/office/officeart/2005/8/layout/bProcess3"/>
    <dgm:cxn modelId="{9ED13EC1-FAE2-4700-B4CD-57D173C02034}" srcId="{BF818C87-450A-487A-9B9D-A12E627D1681}" destId="{E76B5073-6E55-4431-B233-6B77FF08412C}" srcOrd="16" destOrd="0" parTransId="{0A9C2918-6960-4D3B-B2F5-54913BCBEF99}" sibTransId="{03A5A1F9-1CF1-4EE7-B05C-89CCFC21B39E}"/>
    <dgm:cxn modelId="{83A208C4-0391-46AA-A4DD-132CE7CCBAC4}" srcId="{BF818C87-450A-487A-9B9D-A12E627D1681}" destId="{0DBCF5FF-112F-44B5-BB1D-277D23BFD3D4}" srcOrd="12" destOrd="0" parTransId="{25D4FA18-A105-438E-8ADD-A4C97E2E1FA1}" sibTransId="{430F68FC-F6EA-4B5E-9415-F73E6E6ED7AA}"/>
    <dgm:cxn modelId="{5043D5C6-0BC0-446A-ACE3-6DE4FE9FDB8B}" type="presOf" srcId="{37E7C892-E1B2-449B-984A-7A771EED78C6}" destId="{DFF41C6F-35F0-4DA4-88C3-C19078EC5044}" srcOrd="0" destOrd="0" presId="urn:microsoft.com/office/officeart/2005/8/layout/bProcess3"/>
    <dgm:cxn modelId="{CA6D4ACF-B32B-4053-AADD-B605DA1EA4F6}" type="presOf" srcId="{F0155069-E709-4E43-9B2C-16B16B769AAE}" destId="{86620DB3-66ED-4D23-8BEB-E90F6B5B98EB}" srcOrd="0" destOrd="0" presId="urn:microsoft.com/office/officeart/2005/8/layout/bProcess3"/>
    <dgm:cxn modelId="{384BCECF-B703-4FF2-9B6F-5EEED549964C}" srcId="{BF818C87-450A-487A-9B9D-A12E627D1681}" destId="{652A89FC-A64B-48F8-BE5A-4E0BC85C7A3F}" srcOrd="1" destOrd="0" parTransId="{A96CD3A6-7143-48BC-93D0-E12D930C2478}" sibTransId="{243086BD-123D-4AD7-BCBC-0F25AC4EE183}"/>
    <dgm:cxn modelId="{2ED018D1-797F-41DC-A73B-32F61272D1E9}" type="presOf" srcId="{F7E2F678-9C6A-43C3-927E-DB661A2122FD}" destId="{A1FD00AF-C908-4DC3-9C68-494C5D3D687C}" srcOrd="0" destOrd="0" presId="urn:microsoft.com/office/officeart/2005/8/layout/bProcess3"/>
    <dgm:cxn modelId="{0DC805D5-678B-4EDE-A824-644A5ED59030}" srcId="{BF818C87-450A-487A-9B9D-A12E627D1681}" destId="{404CBAE1-3847-4ECF-AD3C-8DDB56DE7332}" srcOrd="11" destOrd="0" parTransId="{EEF78B58-5CC3-4AE7-A8D8-81E4B994A52C}" sibTransId="{64472B06-5D8B-4677-A015-2DA675382FD8}"/>
    <dgm:cxn modelId="{CCF44AD6-564F-492A-AB8D-65315D0389D0}" type="presOf" srcId="{C158116F-EFDF-49D6-B148-4971A037A3A5}" destId="{782D905F-8434-493A-8A10-05558A7BC53A}" srcOrd="0" destOrd="0" presId="urn:microsoft.com/office/officeart/2005/8/layout/bProcess3"/>
    <dgm:cxn modelId="{2B338CD9-786B-48E0-88E8-9C261EBEA667}" type="presOf" srcId="{52FFF299-8D9F-4F17-A86A-243882B0D62C}" destId="{C2D2E8B0-5276-411E-A1DF-D503979486CE}" srcOrd="0" destOrd="0" presId="urn:microsoft.com/office/officeart/2005/8/layout/bProcess3"/>
    <dgm:cxn modelId="{D7B42EDB-A127-414E-954B-C3D28E021C19}" type="presOf" srcId="{EA4E74D0-99A2-4012-A64E-2B3598D29C2A}" destId="{8DD012B2-4EEF-4F2C-B304-AA46C3CCDE9D}" srcOrd="0" destOrd="0" presId="urn:microsoft.com/office/officeart/2005/8/layout/bProcess3"/>
    <dgm:cxn modelId="{97C6FDE4-1FD8-47D4-874F-CE685E1F3C7D}" type="presOf" srcId="{D48E9451-0233-4D8A-A247-821092F4B8D6}" destId="{F1227F52-D446-4AF8-8190-BC5724801A91}" srcOrd="0" destOrd="0" presId="urn:microsoft.com/office/officeart/2005/8/layout/bProcess3"/>
    <dgm:cxn modelId="{97F1DCE5-A365-4D0A-9800-95F872003AFF}" type="presOf" srcId="{243086BD-123D-4AD7-BCBC-0F25AC4EE183}" destId="{E8B83084-F34C-4091-845C-8F8915FEAA08}" srcOrd="1" destOrd="0" presId="urn:microsoft.com/office/officeart/2005/8/layout/bProcess3"/>
    <dgm:cxn modelId="{73FCBDE7-9510-4F56-ACD0-FDBD04A7AD2D}" type="presOf" srcId="{8D8F3E31-1ADD-406E-805D-E20DEFEBA75F}" destId="{85DFA1F3-232A-4719-8CD0-6FB1F7B7122E}" srcOrd="1" destOrd="0" presId="urn:microsoft.com/office/officeart/2005/8/layout/bProcess3"/>
    <dgm:cxn modelId="{357240EB-8AF0-459E-8D58-233E40BF18DB}" srcId="{BF818C87-450A-487A-9B9D-A12E627D1681}" destId="{52FFF299-8D9F-4F17-A86A-243882B0D62C}" srcOrd="13" destOrd="0" parTransId="{5A3A57D6-A451-4CCA-809D-51A21829F3B4}" sibTransId="{6FCC71F0-FA28-4F8A-9812-B5D4CEE9D9A2}"/>
    <dgm:cxn modelId="{7C61EDEC-DF51-487B-9678-24DDEE69EC05}" type="presOf" srcId="{0251DC3D-385E-40E2-909E-D002331A11AE}" destId="{FE4FEA59-64E6-46A0-A8B9-C612314982CD}" srcOrd="1" destOrd="0" presId="urn:microsoft.com/office/officeart/2005/8/layout/bProcess3"/>
    <dgm:cxn modelId="{4F680CEF-EEFD-4702-A9CF-779595CBB52E}" type="presOf" srcId="{430F68FC-F6EA-4B5E-9415-F73E6E6ED7AA}" destId="{ACA65A1B-BDA4-4764-8D80-A6E93BC695BB}" srcOrd="0" destOrd="0" presId="urn:microsoft.com/office/officeart/2005/8/layout/bProcess3"/>
    <dgm:cxn modelId="{5DE0F0F3-890E-48B0-9AE0-AAB01BC3158D}" type="presOf" srcId="{67BA6967-9A01-478A-8032-FD3F4A973875}" destId="{4A1FCE45-FDEB-4F1C-B5A2-95E30438305D}" srcOrd="1" destOrd="0" presId="urn:microsoft.com/office/officeart/2005/8/layout/bProcess3"/>
    <dgm:cxn modelId="{33D722F7-FE1F-4968-A67F-11A4DF5CD59E}" type="presOf" srcId="{3139797D-EFFE-4751-813E-CA824F6E6141}" destId="{C9986C70-5892-4C96-9308-4B6FDE0472AA}" srcOrd="0" destOrd="0" presId="urn:microsoft.com/office/officeart/2005/8/layout/bProcess3"/>
    <dgm:cxn modelId="{805F0FFA-FE75-4166-989C-134FAC002991}" srcId="{BF818C87-450A-487A-9B9D-A12E627D1681}" destId="{C158116F-EFDF-49D6-B148-4971A037A3A5}" srcOrd="5" destOrd="0" parTransId="{D55D0C75-AF0B-40E2-AF03-5EE7932C865D}" sibTransId="{EF4E370A-F221-4771-9C95-BFE065C514E4}"/>
    <dgm:cxn modelId="{067A67FC-C7B0-4B4E-AAAD-338C47E299A6}" type="presOf" srcId="{D2958A7B-11BC-40C6-9777-AB3CCFF304F1}" destId="{0B85612E-6986-41B0-9218-5A80B328D433}" srcOrd="0" destOrd="0" presId="urn:microsoft.com/office/officeart/2005/8/layout/bProcess3"/>
    <dgm:cxn modelId="{DF0A8CFE-5FBA-451E-AA4E-9970936DCE80}" type="presOf" srcId="{167E5FFB-F3D4-421F-9C20-3C804619C812}" destId="{2516B4BD-9815-4694-B921-20894448D4E2}" srcOrd="0" destOrd="0" presId="urn:microsoft.com/office/officeart/2005/8/layout/bProcess3"/>
    <dgm:cxn modelId="{65789869-0BFE-4F71-B5E6-57B5E91DC3D9}" type="presParOf" srcId="{2F4F90C7-4C9C-46EA-9842-CA0374EC5F0B}" destId="{059CD61F-ADF3-4505-B72E-F3B8CA8C6A12}" srcOrd="0" destOrd="0" presId="urn:microsoft.com/office/officeart/2005/8/layout/bProcess3"/>
    <dgm:cxn modelId="{7CA047A7-10DA-4A1E-84FF-D0ABCCF80B59}" type="presParOf" srcId="{2F4F90C7-4C9C-46EA-9842-CA0374EC5F0B}" destId="{FDDFE4CD-7DA6-4B47-9686-0A1876CEA284}" srcOrd="1" destOrd="0" presId="urn:microsoft.com/office/officeart/2005/8/layout/bProcess3"/>
    <dgm:cxn modelId="{62193B4D-53CA-4F53-885F-53E4C993A960}" type="presParOf" srcId="{FDDFE4CD-7DA6-4B47-9686-0A1876CEA284}" destId="{DAF02A58-20CC-44A6-BF2A-816939BD7DC0}" srcOrd="0" destOrd="0" presId="urn:microsoft.com/office/officeart/2005/8/layout/bProcess3"/>
    <dgm:cxn modelId="{B16BB28E-6955-47B1-AAAC-9FCC3AA92793}" type="presParOf" srcId="{2F4F90C7-4C9C-46EA-9842-CA0374EC5F0B}" destId="{1A82390A-C978-4B5E-B689-18D5D053F592}" srcOrd="2" destOrd="0" presId="urn:microsoft.com/office/officeart/2005/8/layout/bProcess3"/>
    <dgm:cxn modelId="{C1415B6E-62ED-4A07-9704-F4BD28F333B1}" type="presParOf" srcId="{2F4F90C7-4C9C-46EA-9842-CA0374EC5F0B}" destId="{39D5DD5E-FEBE-44DF-91A6-467B7073801A}" srcOrd="3" destOrd="0" presId="urn:microsoft.com/office/officeart/2005/8/layout/bProcess3"/>
    <dgm:cxn modelId="{1AB8AD6F-4E1B-4D90-A759-49AE21FC6FC3}" type="presParOf" srcId="{39D5DD5E-FEBE-44DF-91A6-467B7073801A}" destId="{E8B83084-F34C-4091-845C-8F8915FEAA08}" srcOrd="0" destOrd="0" presId="urn:microsoft.com/office/officeart/2005/8/layout/bProcess3"/>
    <dgm:cxn modelId="{0F1A9F8F-98A5-4EB5-AA4A-3AB482E84F14}" type="presParOf" srcId="{2F4F90C7-4C9C-46EA-9842-CA0374EC5F0B}" destId="{DFF41C6F-35F0-4DA4-88C3-C19078EC5044}" srcOrd="4" destOrd="0" presId="urn:microsoft.com/office/officeart/2005/8/layout/bProcess3"/>
    <dgm:cxn modelId="{C39C4FF0-727E-41C2-B61D-FCE8D1D669A6}" type="presParOf" srcId="{2F4F90C7-4C9C-46EA-9842-CA0374EC5F0B}" destId="{8DD012B2-4EEF-4F2C-B304-AA46C3CCDE9D}" srcOrd="5" destOrd="0" presId="urn:microsoft.com/office/officeart/2005/8/layout/bProcess3"/>
    <dgm:cxn modelId="{1DDAE0B9-00C9-4083-8B71-AE357A9692E6}" type="presParOf" srcId="{8DD012B2-4EEF-4F2C-B304-AA46C3CCDE9D}" destId="{D2577EA2-2797-4DBA-A43A-10706BADE865}" srcOrd="0" destOrd="0" presId="urn:microsoft.com/office/officeart/2005/8/layout/bProcess3"/>
    <dgm:cxn modelId="{288DEC75-C306-4F74-BD4E-3821A53546FC}" type="presParOf" srcId="{2F4F90C7-4C9C-46EA-9842-CA0374EC5F0B}" destId="{F1227F52-D446-4AF8-8190-BC5724801A91}" srcOrd="6" destOrd="0" presId="urn:microsoft.com/office/officeart/2005/8/layout/bProcess3"/>
    <dgm:cxn modelId="{5E0A9E2E-E2E0-473A-8A20-D42A4AA40A03}" type="presParOf" srcId="{2F4F90C7-4C9C-46EA-9842-CA0374EC5F0B}" destId="{A1FD00AF-C908-4DC3-9C68-494C5D3D687C}" srcOrd="7" destOrd="0" presId="urn:microsoft.com/office/officeart/2005/8/layout/bProcess3"/>
    <dgm:cxn modelId="{D3FDDDF9-4462-4B47-86B7-165AC6722892}" type="presParOf" srcId="{A1FD00AF-C908-4DC3-9C68-494C5D3D687C}" destId="{7FB70DAB-CE97-444C-8E8D-5F3C1E6E4934}" srcOrd="0" destOrd="0" presId="urn:microsoft.com/office/officeart/2005/8/layout/bProcess3"/>
    <dgm:cxn modelId="{78EBFD79-F045-4C61-A04D-8159B3DF2790}" type="presParOf" srcId="{2F4F90C7-4C9C-46EA-9842-CA0374EC5F0B}" destId="{175F2B1B-CFD3-474D-8BC7-64C1A58C47EF}" srcOrd="8" destOrd="0" presId="urn:microsoft.com/office/officeart/2005/8/layout/bProcess3"/>
    <dgm:cxn modelId="{ECC86088-E0D5-4407-897F-3E43D832CC4B}" type="presParOf" srcId="{2F4F90C7-4C9C-46EA-9842-CA0374EC5F0B}" destId="{4ECCA2E5-E4F1-4164-9DF6-7EF407384B04}" srcOrd="9" destOrd="0" presId="urn:microsoft.com/office/officeart/2005/8/layout/bProcess3"/>
    <dgm:cxn modelId="{BFCCB32F-F897-4220-A381-0A1E5E7E2696}" type="presParOf" srcId="{4ECCA2E5-E4F1-4164-9DF6-7EF407384B04}" destId="{C45027C8-FD50-457E-8B67-051D19FAF385}" srcOrd="0" destOrd="0" presId="urn:microsoft.com/office/officeart/2005/8/layout/bProcess3"/>
    <dgm:cxn modelId="{3C0AFBBC-C1FB-452F-B381-604C90ECD3D7}" type="presParOf" srcId="{2F4F90C7-4C9C-46EA-9842-CA0374EC5F0B}" destId="{782D905F-8434-493A-8A10-05558A7BC53A}" srcOrd="10" destOrd="0" presId="urn:microsoft.com/office/officeart/2005/8/layout/bProcess3"/>
    <dgm:cxn modelId="{BB7D11F4-926C-4364-809B-92CF40590EDF}" type="presParOf" srcId="{2F4F90C7-4C9C-46EA-9842-CA0374EC5F0B}" destId="{06B9ECFA-0FAA-4A30-BEC4-39BA7FBF694E}" srcOrd="11" destOrd="0" presId="urn:microsoft.com/office/officeart/2005/8/layout/bProcess3"/>
    <dgm:cxn modelId="{0B785775-3BFD-499C-873D-4F61CC5B09FB}" type="presParOf" srcId="{06B9ECFA-0FAA-4A30-BEC4-39BA7FBF694E}" destId="{6BE01085-2618-4B6E-A8C2-D2C9277F531A}" srcOrd="0" destOrd="0" presId="urn:microsoft.com/office/officeart/2005/8/layout/bProcess3"/>
    <dgm:cxn modelId="{4175649B-FEAA-484E-A518-0494C596566F}" type="presParOf" srcId="{2F4F90C7-4C9C-46EA-9842-CA0374EC5F0B}" destId="{5424674C-73BD-4C0A-8282-4147EA888ADC}" srcOrd="12" destOrd="0" presId="urn:microsoft.com/office/officeart/2005/8/layout/bProcess3"/>
    <dgm:cxn modelId="{A1C4B3BF-43D6-47EC-8900-05626B1049D5}" type="presParOf" srcId="{2F4F90C7-4C9C-46EA-9842-CA0374EC5F0B}" destId="{5B577770-ADA8-4884-BBA7-100AD414A70C}" srcOrd="13" destOrd="0" presId="urn:microsoft.com/office/officeart/2005/8/layout/bProcess3"/>
    <dgm:cxn modelId="{38B093AF-0644-404D-934F-AA4B66E36406}" type="presParOf" srcId="{5B577770-ADA8-4884-BBA7-100AD414A70C}" destId="{85DFA1F3-232A-4719-8CD0-6FB1F7B7122E}" srcOrd="0" destOrd="0" presId="urn:microsoft.com/office/officeart/2005/8/layout/bProcess3"/>
    <dgm:cxn modelId="{D2E875BB-B5F3-4AD1-8233-780F9B8917F9}" type="presParOf" srcId="{2F4F90C7-4C9C-46EA-9842-CA0374EC5F0B}" destId="{2516B4BD-9815-4694-B921-20894448D4E2}" srcOrd="14" destOrd="0" presId="urn:microsoft.com/office/officeart/2005/8/layout/bProcess3"/>
    <dgm:cxn modelId="{3FDD04E4-ADB0-438E-8F56-908CB0D56F5E}" type="presParOf" srcId="{2F4F90C7-4C9C-46EA-9842-CA0374EC5F0B}" destId="{467B4DC3-47C8-4800-BE57-46B3F8930E4E}" srcOrd="15" destOrd="0" presId="urn:microsoft.com/office/officeart/2005/8/layout/bProcess3"/>
    <dgm:cxn modelId="{CA23DF7B-F51A-4080-9A17-6D7CD719E131}" type="presParOf" srcId="{467B4DC3-47C8-4800-BE57-46B3F8930E4E}" destId="{48C5A431-C5BA-4B3D-91B4-8232A13F66AE}" srcOrd="0" destOrd="0" presId="urn:microsoft.com/office/officeart/2005/8/layout/bProcess3"/>
    <dgm:cxn modelId="{5060EDB5-ABB0-4A18-A335-87DA9ADD2420}" type="presParOf" srcId="{2F4F90C7-4C9C-46EA-9842-CA0374EC5F0B}" destId="{0B85612E-6986-41B0-9218-5A80B328D433}" srcOrd="16" destOrd="0" presId="urn:microsoft.com/office/officeart/2005/8/layout/bProcess3"/>
    <dgm:cxn modelId="{AEE52E23-1E0B-4E10-B64B-EF220CB9878C}" type="presParOf" srcId="{2F4F90C7-4C9C-46EA-9842-CA0374EC5F0B}" destId="{0599206C-F1D5-405F-A235-7FB3702F3836}" srcOrd="17" destOrd="0" presId="urn:microsoft.com/office/officeart/2005/8/layout/bProcess3"/>
    <dgm:cxn modelId="{2BFC1402-3E44-4C35-885B-FA0749B1677D}" type="presParOf" srcId="{0599206C-F1D5-405F-A235-7FB3702F3836}" destId="{FE4FEA59-64E6-46A0-A8B9-C612314982CD}" srcOrd="0" destOrd="0" presId="urn:microsoft.com/office/officeart/2005/8/layout/bProcess3"/>
    <dgm:cxn modelId="{4885E188-598D-49A5-9AF6-B581A8B22258}" type="presParOf" srcId="{2F4F90C7-4C9C-46EA-9842-CA0374EC5F0B}" destId="{C9986C70-5892-4C96-9308-4B6FDE0472AA}" srcOrd="18" destOrd="0" presId="urn:microsoft.com/office/officeart/2005/8/layout/bProcess3"/>
    <dgm:cxn modelId="{0DCA2884-8DEE-46DC-A224-BA883C086087}" type="presParOf" srcId="{2F4F90C7-4C9C-46EA-9842-CA0374EC5F0B}" destId="{E1096D01-0C5F-43E9-B20A-F26A2370B98D}" srcOrd="19" destOrd="0" presId="urn:microsoft.com/office/officeart/2005/8/layout/bProcess3"/>
    <dgm:cxn modelId="{91DB85CA-69B4-4221-9F71-0B4A0E912FAB}" type="presParOf" srcId="{E1096D01-0C5F-43E9-B20A-F26A2370B98D}" destId="{4A1FCE45-FDEB-4F1C-B5A2-95E30438305D}" srcOrd="0" destOrd="0" presId="urn:microsoft.com/office/officeart/2005/8/layout/bProcess3"/>
    <dgm:cxn modelId="{9E8710EC-D4EB-4BEF-9D54-C5849757FA12}" type="presParOf" srcId="{2F4F90C7-4C9C-46EA-9842-CA0374EC5F0B}" destId="{C619DA43-6174-4C5B-88B4-B6654AA0B8A2}" srcOrd="20" destOrd="0" presId="urn:microsoft.com/office/officeart/2005/8/layout/bProcess3"/>
    <dgm:cxn modelId="{1F2CB503-510A-4060-A0CB-0E4F9F364823}" type="presParOf" srcId="{2F4F90C7-4C9C-46EA-9842-CA0374EC5F0B}" destId="{1D332FC0-E464-4B6E-A9BD-68F6F043F77C}" srcOrd="21" destOrd="0" presId="urn:microsoft.com/office/officeart/2005/8/layout/bProcess3"/>
    <dgm:cxn modelId="{6C0556DE-9C41-4578-9B9A-749ADBB1EDBC}" type="presParOf" srcId="{1D332FC0-E464-4B6E-A9BD-68F6F043F77C}" destId="{4C881FD5-5DE4-46FF-ACD1-E97820941CAE}" srcOrd="0" destOrd="0" presId="urn:microsoft.com/office/officeart/2005/8/layout/bProcess3"/>
    <dgm:cxn modelId="{93BD92DB-738F-4B96-91D0-09B30D9F8366}" type="presParOf" srcId="{2F4F90C7-4C9C-46EA-9842-CA0374EC5F0B}" destId="{0C541164-9C7A-4DED-9781-8247CBCFD3A9}" srcOrd="22" destOrd="0" presId="urn:microsoft.com/office/officeart/2005/8/layout/bProcess3"/>
    <dgm:cxn modelId="{7C5C3F26-D92B-45A0-B387-66052CC3A869}" type="presParOf" srcId="{2F4F90C7-4C9C-46EA-9842-CA0374EC5F0B}" destId="{8AF60792-4F45-4704-BF21-8D08A4FC75B3}" srcOrd="23" destOrd="0" presId="urn:microsoft.com/office/officeart/2005/8/layout/bProcess3"/>
    <dgm:cxn modelId="{CF0FF228-476C-4923-BA62-1DF301B3BD4A}" type="presParOf" srcId="{8AF60792-4F45-4704-BF21-8D08A4FC75B3}" destId="{28DC11C8-B291-4272-9D04-B28858A9B2C3}" srcOrd="0" destOrd="0" presId="urn:microsoft.com/office/officeart/2005/8/layout/bProcess3"/>
    <dgm:cxn modelId="{7B2E0CF5-BC68-414A-8325-1C01643CE867}" type="presParOf" srcId="{2F4F90C7-4C9C-46EA-9842-CA0374EC5F0B}" destId="{65E8F21B-6F88-468D-802C-D096E0D24DFF}" srcOrd="24" destOrd="0" presId="urn:microsoft.com/office/officeart/2005/8/layout/bProcess3"/>
    <dgm:cxn modelId="{841362EA-A4CE-46F7-9ADD-193A3627C79B}" type="presParOf" srcId="{2F4F90C7-4C9C-46EA-9842-CA0374EC5F0B}" destId="{ACA65A1B-BDA4-4764-8D80-A6E93BC695BB}" srcOrd="25" destOrd="0" presId="urn:microsoft.com/office/officeart/2005/8/layout/bProcess3"/>
    <dgm:cxn modelId="{02703B43-9B3F-47E4-B3CA-D1F660352786}" type="presParOf" srcId="{ACA65A1B-BDA4-4764-8D80-A6E93BC695BB}" destId="{C343F4C1-2DBB-4C8F-9B51-86E48C15A639}" srcOrd="0" destOrd="0" presId="urn:microsoft.com/office/officeart/2005/8/layout/bProcess3"/>
    <dgm:cxn modelId="{2A1D9483-7B18-4AA7-9B55-1805DB760D9B}" type="presParOf" srcId="{2F4F90C7-4C9C-46EA-9842-CA0374EC5F0B}" destId="{C2D2E8B0-5276-411E-A1DF-D503979486CE}" srcOrd="26" destOrd="0" presId="urn:microsoft.com/office/officeart/2005/8/layout/bProcess3"/>
    <dgm:cxn modelId="{3E8AF7C2-90CA-49CC-AF05-3352B8B9F2E0}" type="presParOf" srcId="{2F4F90C7-4C9C-46EA-9842-CA0374EC5F0B}" destId="{754240FE-41E3-43C6-BB03-5AC0D646821C}" srcOrd="27" destOrd="0" presId="urn:microsoft.com/office/officeart/2005/8/layout/bProcess3"/>
    <dgm:cxn modelId="{CAEB5176-BDED-413C-BFD9-6885619CDF80}" type="presParOf" srcId="{754240FE-41E3-43C6-BB03-5AC0D646821C}" destId="{DE76DCFC-F88E-48E5-A255-6EFCEA037900}" srcOrd="0" destOrd="0" presId="urn:microsoft.com/office/officeart/2005/8/layout/bProcess3"/>
    <dgm:cxn modelId="{6C230F86-A048-48A0-BCB0-86F216F7460D}" type="presParOf" srcId="{2F4F90C7-4C9C-46EA-9842-CA0374EC5F0B}" destId="{C543C966-13B0-4057-B36E-BDFABF4161D5}" srcOrd="28" destOrd="0" presId="urn:microsoft.com/office/officeart/2005/8/layout/bProcess3"/>
    <dgm:cxn modelId="{A0DAAC26-A580-4EF0-A069-E70C2E3AB739}" type="presParOf" srcId="{2F4F90C7-4C9C-46EA-9842-CA0374EC5F0B}" destId="{86620DB3-66ED-4D23-8BEB-E90F6B5B98EB}" srcOrd="29" destOrd="0" presId="urn:microsoft.com/office/officeart/2005/8/layout/bProcess3"/>
    <dgm:cxn modelId="{274DADEF-41AA-4C99-8ACF-F25918657798}" type="presParOf" srcId="{86620DB3-66ED-4D23-8BEB-E90F6B5B98EB}" destId="{595AF6B7-AEC0-4178-80A9-9C6E4E619BA2}" srcOrd="0" destOrd="0" presId="urn:microsoft.com/office/officeart/2005/8/layout/bProcess3"/>
    <dgm:cxn modelId="{08D6119E-4406-49B9-9593-6CA670678C10}" type="presParOf" srcId="{2F4F90C7-4C9C-46EA-9842-CA0374EC5F0B}" destId="{D486AF12-3412-43C3-A5A5-807B3FB99D27}" srcOrd="30" destOrd="0" presId="urn:microsoft.com/office/officeart/2005/8/layout/bProcess3"/>
    <dgm:cxn modelId="{947AB324-FBBD-48BE-87DF-13B1D9ACF81B}" type="presParOf" srcId="{2F4F90C7-4C9C-46EA-9842-CA0374EC5F0B}" destId="{8E893EED-F198-4D15-A951-6859EA48BA2E}" srcOrd="31" destOrd="0" presId="urn:microsoft.com/office/officeart/2005/8/layout/bProcess3"/>
    <dgm:cxn modelId="{28E52B75-A1A5-4F06-9F8E-016729C725AA}" type="presParOf" srcId="{8E893EED-F198-4D15-A951-6859EA48BA2E}" destId="{3A1C5A94-09CB-4AC2-B27C-C3250CBED9C3}" srcOrd="0" destOrd="0" presId="urn:microsoft.com/office/officeart/2005/8/layout/bProcess3"/>
    <dgm:cxn modelId="{DEA1CBFF-1B76-4313-B694-3D733086ED5F}" type="presParOf" srcId="{2F4F90C7-4C9C-46EA-9842-CA0374EC5F0B}" destId="{4D7E62F6-1C7C-40D2-965F-B942FF142978}" srcOrd="3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818C87-450A-487A-9B9D-A12E627D168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80079CB5-E4D7-4C58-9E64-FEB8980A34F0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COMM</a:t>
          </a:r>
          <a:endParaRPr lang="en-US" sz="1200">
            <a:solidFill>
              <a:schemeClr val="tx1"/>
            </a:solidFill>
          </a:endParaRPr>
        </a:p>
      </dgm:t>
    </dgm:pt>
    <dgm:pt modelId="{A2B0FF2B-128A-4BEA-982A-16198D73901D}" type="parTrans" cxnId="{6C77EBBA-CBC6-43B0-BE4D-C6296B927D9C}">
      <dgm:prSet/>
      <dgm:spPr/>
      <dgm:t>
        <a:bodyPr/>
        <a:lstStyle/>
        <a:p>
          <a:endParaRPr lang="en-NL"/>
        </a:p>
      </dgm:t>
    </dgm:pt>
    <dgm:pt modelId="{273A549D-ECAE-4D41-936B-85BDACC8085C}" type="sibTrans" cxnId="{6C77EBBA-CBC6-43B0-BE4D-C6296B927D9C}">
      <dgm:prSet/>
      <dgm:spPr/>
      <dgm:t>
        <a:bodyPr/>
        <a:lstStyle/>
        <a:p>
          <a:endParaRPr lang="en-NL"/>
        </a:p>
      </dgm:t>
    </dgm:pt>
    <dgm:pt modelId="{2F4F90C7-4C9C-46EA-9842-CA0374EC5F0B}" type="pres">
      <dgm:prSet presAssocID="{BF818C87-450A-487A-9B9D-A12E627D1681}" presName="Name0" presStyleCnt="0">
        <dgm:presLayoutVars>
          <dgm:dir/>
          <dgm:resizeHandles val="exact"/>
        </dgm:presLayoutVars>
      </dgm:prSet>
      <dgm:spPr/>
    </dgm:pt>
    <dgm:pt modelId="{059CD61F-ADF3-4505-B72E-F3B8CA8C6A12}" type="pres">
      <dgm:prSet presAssocID="{80079CB5-E4D7-4C58-9E64-FEB8980A34F0}" presName="node" presStyleLbl="node1" presStyleIdx="0" presStyleCnt="1" custLinFactNeighborX="1400">
        <dgm:presLayoutVars>
          <dgm:bulletEnabled val="1"/>
        </dgm:presLayoutVars>
      </dgm:prSet>
      <dgm:spPr/>
    </dgm:pt>
  </dgm:ptLst>
  <dgm:cxnLst>
    <dgm:cxn modelId="{927D4756-B241-4722-B4D3-D42237D78A7B}" type="presOf" srcId="{80079CB5-E4D7-4C58-9E64-FEB8980A34F0}" destId="{059CD61F-ADF3-4505-B72E-F3B8CA8C6A12}" srcOrd="0" destOrd="0" presId="urn:microsoft.com/office/officeart/2005/8/layout/bProcess3"/>
    <dgm:cxn modelId="{30494F78-5E63-4096-B8BA-115ACA37B44D}" type="presOf" srcId="{BF818C87-450A-487A-9B9D-A12E627D1681}" destId="{2F4F90C7-4C9C-46EA-9842-CA0374EC5F0B}" srcOrd="0" destOrd="0" presId="urn:microsoft.com/office/officeart/2005/8/layout/bProcess3"/>
    <dgm:cxn modelId="{6C77EBBA-CBC6-43B0-BE4D-C6296B927D9C}" srcId="{BF818C87-450A-487A-9B9D-A12E627D1681}" destId="{80079CB5-E4D7-4C58-9E64-FEB8980A34F0}" srcOrd="0" destOrd="0" parTransId="{A2B0FF2B-128A-4BEA-982A-16198D73901D}" sibTransId="{273A549D-ECAE-4D41-936B-85BDACC8085C}"/>
    <dgm:cxn modelId="{65789869-0BFE-4F71-B5E6-57B5E91DC3D9}" type="presParOf" srcId="{2F4F90C7-4C9C-46EA-9842-CA0374EC5F0B}" destId="{059CD61F-ADF3-4505-B72E-F3B8CA8C6A12}" srcOrd="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818C87-450A-487A-9B9D-A12E627D168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652A89FC-A64B-48F8-BE5A-4E0BC85C7A3F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1</a:t>
          </a:r>
        </a:p>
      </dgm:t>
    </dgm:pt>
    <dgm:pt modelId="{A96CD3A6-7143-48BC-93D0-E12D930C2478}" type="parTrans" cxnId="{384BCECF-B703-4FF2-9B6F-5EEED549964C}">
      <dgm:prSet/>
      <dgm:spPr/>
      <dgm:t>
        <a:bodyPr/>
        <a:lstStyle/>
        <a:p>
          <a:endParaRPr lang="en-NL"/>
        </a:p>
      </dgm:t>
    </dgm:pt>
    <dgm:pt modelId="{243086BD-123D-4AD7-BCBC-0F25AC4EE183}" type="sibTrans" cxnId="{384BCECF-B703-4FF2-9B6F-5EEED549964C}">
      <dgm:prSet/>
      <dgm:spPr/>
      <dgm:t>
        <a:bodyPr/>
        <a:lstStyle/>
        <a:p>
          <a:endParaRPr lang="en-NL"/>
        </a:p>
      </dgm:t>
    </dgm:pt>
    <dgm:pt modelId="{37E7C892-E1B2-449B-984A-7A771EED78C6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Update LT</a:t>
          </a:r>
        </a:p>
        <a:p>
          <a:r>
            <a:rPr lang="en-US" sz="1200">
              <a:solidFill>
                <a:schemeClr val="tx1"/>
              </a:solidFill>
            </a:rPr>
            <a:t>TW 2</a:t>
          </a:r>
        </a:p>
      </dgm:t>
    </dgm:pt>
    <dgm:pt modelId="{D44FE938-CF62-494F-8437-71D54A5BD802}" type="parTrans" cxnId="{2DF472AD-C55E-4AF5-AE05-1E871A26879A}">
      <dgm:prSet/>
      <dgm:spPr/>
      <dgm:t>
        <a:bodyPr/>
        <a:lstStyle/>
        <a:p>
          <a:endParaRPr lang="en-NL"/>
        </a:p>
      </dgm:t>
    </dgm:pt>
    <dgm:pt modelId="{EA4E74D0-99A2-4012-A64E-2B3598D29C2A}" type="sibTrans" cxnId="{2DF472AD-C55E-4AF5-AE05-1E871A26879A}">
      <dgm:prSet/>
      <dgm:spPr/>
      <dgm:t>
        <a:bodyPr/>
        <a:lstStyle/>
        <a:p>
          <a:endParaRPr lang="en-NL"/>
        </a:p>
      </dgm:t>
    </dgm:pt>
    <dgm:pt modelId="{6EF35CC8-861F-4BC0-BDCF-14AEADF5EE49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Set Values</a:t>
          </a:r>
        </a:p>
        <a:p>
          <a:r>
            <a:rPr lang="en-US" sz="1200">
              <a:solidFill>
                <a:schemeClr val="tx1"/>
              </a:solidFill>
            </a:rPr>
            <a:t>TW 3</a:t>
          </a:r>
        </a:p>
      </dgm:t>
    </dgm:pt>
    <dgm:pt modelId="{7DB58534-1DA8-4003-96E8-35BFE1BB7194}" type="parTrans" cxnId="{08DD2295-F5B6-47E3-9C14-3FF0EA4FFDCE}">
      <dgm:prSet/>
      <dgm:spPr/>
      <dgm:t>
        <a:bodyPr/>
        <a:lstStyle/>
        <a:p>
          <a:endParaRPr lang="en-NL"/>
        </a:p>
      </dgm:t>
    </dgm:pt>
    <dgm:pt modelId="{A3BB8DAE-8F6C-4210-83AC-DC06101EB70C}" type="sibTrans" cxnId="{08DD2295-F5B6-47E3-9C14-3FF0EA4FFDCE}">
      <dgm:prSet/>
      <dgm:spPr/>
      <dgm:t>
        <a:bodyPr/>
        <a:lstStyle/>
        <a:p>
          <a:endParaRPr lang="en-NL"/>
        </a:p>
      </dgm:t>
    </dgm:pt>
    <dgm:pt modelId="{C158116F-EFDF-49D6-B148-4971A037A3A5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4</a:t>
          </a:r>
        </a:p>
      </dgm:t>
    </dgm:pt>
    <dgm:pt modelId="{D55D0C75-AF0B-40E2-AF03-5EE7932C865D}" type="parTrans" cxnId="{805F0FFA-FE75-4166-989C-134FAC002991}">
      <dgm:prSet/>
      <dgm:spPr/>
      <dgm:t>
        <a:bodyPr/>
        <a:lstStyle/>
        <a:p>
          <a:endParaRPr lang="en-NL"/>
        </a:p>
      </dgm:t>
    </dgm:pt>
    <dgm:pt modelId="{EF4E370A-F221-4771-9C95-BFE065C514E4}" type="sibTrans" cxnId="{805F0FFA-FE75-4166-989C-134FAC002991}">
      <dgm:prSet/>
      <dgm:spPr/>
      <dgm:t>
        <a:bodyPr/>
        <a:lstStyle/>
        <a:p>
          <a:endParaRPr lang="en-NL"/>
        </a:p>
      </dgm:t>
    </dgm:pt>
    <dgm:pt modelId="{167E5FFB-F3D4-421F-9C20-3C804619C812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Sensor Values</a:t>
          </a:r>
        </a:p>
        <a:p>
          <a:r>
            <a:rPr lang="en-US" sz="1200">
              <a:solidFill>
                <a:schemeClr val="tx1"/>
              </a:solidFill>
            </a:rPr>
            <a:t>TW 5</a:t>
          </a:r>
        </a:p>
      </dgm:t>
    </dgm:pt>
    <dgm:pt modelId="{49F29E9E-FE53-47CA-957C-59979023F66E}" type="parTrans" cxnId="{83A9FF4F-6935-4913-AC64-1C2F2188D4EC}">
      <dgm:prSet/>
      <dgm:spPr/>
      <dgm:t>
        <a:bodyPr/>
        <a:lstStyle/>
        <a:p>
          <a:endParaRPr lang="en-NL"/>
        </a:p>
      </dgm:t>
    </dgm:pt>
    <dgm:pt modelId="{4CDB5160-A4ED-455B-9F03-58F3031B1672}" type="sibTrans" cxnId="{83A9FF4F-6935-4913-AC64-1C2F2188D4EC}">
      <dgm:prSet/>
      <dgm:spPr/>
      <dgm:t>
        <a:bodyPr/>
        <a:lstStyle/>
        <a:p>
          <a:endParaRPr lang="en-NL"/>
        </a:p>
      </dgm:t>
    </dgm:pt>
    <dgm:pt modelId="{D2958A7B-11BC-40C6-9777-AB3CCFF304F1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6</a:t>
          </a:r>
        </a:p>
      </dgm:t>
    </dgm:pt>
    <dgm:pt modelId="{A43913F8-FF6C-49BB-A039-D5A87F0D8EC3}" type="parTrans" cxnId="{E540A213-0C9B-4445-8E49-578088082150}">
      <dgm:prSet/>
      <dgm:spPr/>
      <dgm:t>
        <a:bodyPr/>
        <a:lstStyle/>
        <a:p>
          <a:endParaRPr lang="en-NL"/>
        </a:p>
      </dgm:t>
    </dgm:pt>
    <dgm:pt modelId="{0251DC3D-385E-40E2-909E-D002331A11AE}" type="sibTrans" cxnId="{E540A213-0C9B-4445-8E49-578088082150}">
      <dgm:prSet/>
      <dgm:spPr/>
      <dgm:t>
        <a:bodyPr/>
        <a:lstStyle/>
        <a:p>
          <a:endParaRPr lang="en-NL"/>
        </a:p>
      </dgm:t>
    </dgm:pt>
    <dgm:pt modelId="{3139797D-EFFE-4751-813E-CA824F6E6141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Steer</a:t>
          </a:r>
        </a:p>
        <a:p>
          <a:pPr rtl="0"/>
          <a:r>
            <a:rPr lang="en-US" sz="1200">
              <a:solidFill>
                <a:schemeClr val="tx1"/>
              </a:solidFill>
            </a:rPr>
            <a:t>TW 7</a:t>
          </a:r>
          <a:r>
            <a:rPr lang="en-US" sz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200">
            <a:solidFill>
              <a:schemeClr val="tx1"/>
            </a:solidFill>
          </a:endParaRPr>
        </a:p>
      </dgm:t>
    </dgm:pt>
    <dgm:pt modelId="{4540B376-CB27-4DAD-BCB0-F6DCC2429EC3}" type="parTrans" cxnId="{90C6AF87-63B8-4BF0-8EE3-E5E0C5567961}">
      <dgm:prSet/>
      <dgm:spPr/>
      <dgm:t>
        <a:bodyPr/>
        <a:lstStyle/>
        <a:p>
          <a:endParaRPr lang="en-NL"/>
        </a:p>
      </dgm:t>
    </dgm:pt>
    <dgm:pt modelId="{67BA6967-9A01-478A-8032-FD3F4A973875}" type="sibTrans" cxnId="{90C6AF87-63B8-4BF0-8EE3-E5E0C5567961}">
      <dgm:prSet/>
      <dgm:spPr/>
      <dgm:t>
        <a:bodyPr/>
        <a:lstStyle/>
        <a:p>
          <a:endParaRPr lang="en-NL"/>
        </a:p>
      </dgm:t>
    </dgm:pt>
    <dgm:pt modelId="{F99B3B83-664D-4420-9044-9A489CCD987B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Torque</a:t>
          </a:r>
        </a:p>
        <a:p>
          <a:r>
            <a:rPr lang="en-US" sz="1200">
              <a:solidFill>
                <a:schemeClr val="tx1"/>
              </a:solidFill>
            </a:rPr>
            <a:t>TW 8</a:t>
          </a:r>
        </a:p>
      </dgm:t>
    </dgm:pt>
    <dgm:pt modelId="{62758BCA-1AC0-4D5F-966B-868282BC8935}" type="parTrans" cxnId="{AAE74D5A-D8DE-447C-BBAB-F48B0DA345AC}">
      <dgm:prSet/>
      <dgm:spPr/>
      <dgm:t>
        <a:bodyPr/>
        <a:lstStyle/>
        <a:p>
          <a:endParaRPr lang="en-NL"/>
        </a:p>
      </dgm:t>
    </dgm:pt>
    <dgm:pt modelId="{05417A22-75A3-4EC0-8A48-9BC7F9810EFE}" type="sibTrans" cxnId="{AAE74D5A-D8DE-447C-BBAB-F48B0DA345AC}">
      <dgm:prSet/>
      <dgm:spPr/>
      <dgm:t>
        <a:bodyPr/>
        <a:lstStyle/>
        <a:p>
          <a:endParaRPr lang="en-NL"/>
        </a:p>
      </dgm:t>
    </dgm:pt>
    <dgm:pt modelId="{64859E03-B52F-475F-B21D-00471C475DC5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Velocity</a:t>
          </a:r>
        </a:p>
        <a:p>
          <a:r>
            <a:rPr lang="en-US" sz="1200">
              <a:solidFill>
                <a:schemeClr val="tx1"/>
              </a:solidFill>
            </a:rPr>
            <a:t>TW 9</a:t>
          </a:r>
        </a:p>
      </dgm:t>
    </dgm:pt>
    <dgm:pt modelId="{506CEE50-70ED-4908-8AE9-D3BAF30F68AE}" type="parTrans" cxnId="{936DE05D-E520-46BE-8AD0-531E3B36D4BD}">
      <dgm:prSet/>
      <dgm:spPr/>
      <dgm:t>
        <a:bodyPr/>
        <a:lstStyle/>
        <a:p>
          <a:endParaRPr lang="en-NL"/>
        </a:p>
      </dgm:t>
    </dgm:pt>
    <dgm:pt modelId="{83C9CB71-9431-4816-95D6-F07A4A7F36C2}" type="sibTrans" cxnId="{936DE05D-E520-46BE-8AD0-531E3B36D4BD}">
      <dgm:prSet/>
      <dgm:spPr/>
      <dgm:t>
        <a:bodyPr/>
        <a:lstStyle/>
        <a:p>
          <a:endParaRPr lang="en-NL"/>
        </a:p>
      </dgm:t>
    </dgm:pt>
    <dgm:pt modelId="{BB26ED01-ED7B-4F92-B66A-23635C05057A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Output Controller 1</a:t>
          </a:r>
        </a:p>
        <a:p>
          <a:r>
            <a:rPr lang="en-US" sz="1200">
              <a:solidFill>
                <a:schemeClr val="tx1"/>
              </a:solidFill>
            </a:rPr>
            <a:t>TW 10</a:t>
          </a:r>
        </a:p>
      </dgm:t>
    </dgm:pt>
    <dgm:pt modelId="{D83C2A0A-1645-4397-8396-55321E94CB83}" type="parTrans" cxnId="{B0BEC308-A1F6-4EE4-9CD1-4326D02F0F74}">
      <dgm:prSet/>
      <dgm:spPr/>
      <dgm:t>
        <a:bodyPr/>
        <a:lstStyle/>
        <a:p>
          <a:endParaRPr lang="en-NL"/>
        </a:p>
      </dgm:t>
    </dgm:pt>
    <dgm:pt modelId="{0B568909-A0C8-4FCA-8D77-E9BAD8EED8D5}" type="sibTrans" cxnId="{B0BEC308-A1F6-4EE4-9CD1-4326D02F0F74}">
      <dgm:prSet/>
      <dgm:spPr/>
      <dgm:t>
        <a:bodyPr/>
        <a:lstStyle/>
        <a:p>
          <a:endParaRPr lang="en-NL"/>
        </a:p>
      </dgm:t>
    </dgm:pt>
    <dgm:pt modelId="{404CBAE1-3847-4ECF-AD3C-8DDB56DE7332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11</a:t>
          </a:r>
        </a:p>
      </dgm:t>
    </dgm:pt>
    <dgm:pt modelId="{EEF78B58-5CC3-4AE7-A8D8-81E4B994A52C}" type="parTrans" cxnId="{0DC805D5-678B-4EDE-A824-644A5ED59030}">
      <dgm:prSet/>
      <dgm:spPr/>
      <dgm:t>
        <a:bodyPr/>
        <a:lstStyle/>
        <a:p>
          <a:endParaRPr lang="en-NL"/>
        </a:p>
      </dgm:t>
    </dgm:pt>
    <dgm:pt modelId="{64472B06-5D8B-4677-A015-2DA675382FD8}" type="sibTrans" cxnId="{0DC805D5-678B-4EDE-A824-644A5ED59030}">
      <dgm:prSet/>
      <dgm:spPr/>
      <dgm:t>
        <a:bodyPr/>
        <a:lstStyle/>
        <a:p>
          <a:endParaRPr lang="en-NL"/>
        </a:p>
      </dgm:t>
    </dgm:pt>
    <dgm:pt modelId="{5B78007F-E911-41E9-88A8-3BA66A34422D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Output Controller 2</a:t>
          </a:r>
        </a:p>
        <a:p>
          <a:r>
            <a:rPr lang="en-US" sz="1200">
              <a:solidFill>
                <a:schemeClr val="tx1"/>
              </a:solidFill>
            </a:rPr>
            <a:t>TW 12</a:t>
          </a:r>
        </a:p>
      </dgm:t>
    </dgm:pt>
    <dgm:pt modelId="{0ADC83BE-ACA8-4454-8ECC-EEA2667B0257}" type="parTrans" cxnId="{92D3694E-EEB8-427A-A07B-2CF859EFF43E}">
      <dgm:prSet/>
      <dgm:spPr/>
      <dgm:t>
        <a:bodyPr/>
        <a:lstStyle/>
        <a:p>
          <a:endParaRPr lang="en-NL"/>
        </a:p>
      </dgm:t>
    </dgm:pt>
    <dgm:pt modelId="{40DABAF0-7A2C-42D9-A89A-00B7B234146A}" type="sibTrans" cxnId="{92D3694E-EEB8-427A-A07B-2CF859EFF43E}">
      <dgm:prSet/>
      <dgm:spPr/>
      <dgm:t>
        <a:bodyPr/>
        <a:lstStyle/>
        <a:p>
          <a:endParaRPr lang="en-NL"/>
        </a:p>
      </dgm:t>
    </dgm:pt>
    <dgm:pt modelId="{52FFF299-8D9F-4F17-A86A-243882B0D62C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13</a:t>
          </a:r>
        </a:p>
      </dgm:t>
    </dgm:pt>
    <dgm:pt modelId="{5A3A57D6-A451-4CCA-809D-51A21829F3B4}" type="parTrans" cxnId="{357240EB-8AF0-459E-8D58-233E40BF18DB}">
      <dgm:prSet/>
      <dgm:spPr/>
      <dgm:t>
        <a:bodyPr/>
        <a:lstStyle/>
        <a:p>
          <a:endParaRPr lang="en-NL"/>
        </a:p>
      </dgm:t>
    </dgm:pt>
    <dgm:pt modelId="{6FCC71F0-FA28-4F8A-9812-B5D4CEE9D9A2}" type="sibTrans" cxnId="{357240EB-8AF0-459E-8D58-233E40BF18DB}">
      <dgm:prSet/>
      <dgm:spPr/>
      <dgm:t>
        <a:bodyPr/>
        <a:lstStyle/>
        <a:p>
          <a:endParaRPr lang="en-NL"/>
        </a:p>
      </dgm:t>
    </dgm:pt>
    <dgm:pt modelId="{E76B5073-6E55-4431-B233-6B77FF08412C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TMR</a:t>
          </a:r>
        </a:p>
        <a:p>
          <a:r>
            <a:rPr lang="en-US" sz="1200">
              <a:solidFill>
                <a:schemeClr val="tx1"/>
              </a:solidFill>
            </a:rPr>
            <a:t>TW </a:t>
          </a:r>
          <a:r>
            <a:rPr lang="en-US" sz="1200">
              <a:solidFill>
                <a:schemeClr val="tx1"/>
              </a:solidFill>
              <a:latin typeface="Trebuchet MS" panose="020B0603020202020204"/>
            </a:rPr>
            <a:t>16</a:t>
          </a:r>
          <a:endParaRPr lang="en-US" sz="1200">
            <a:solidFill>
              <a:schemeClr val="tx1"/>
            </a:solidFill>
          </a:endParaRPr>
        </a:p>
      </dgm:t>
    </dgm:pt>
    <dgm:pt modelId="{0A9C2918-6960-4D3B-B2F5-54913BCBEF99}" type="parTrans" cxnId="{9ED13EC1-FAE2-4700-B4CD-57D173C02034}">
      <dgm:prSet/>
      <dgm:spPr/>
      <dgm:t>
        <a:bodyPr/>
        <a:lstStyle/>
        <a:p>
          <a:endParaRPr lang="en-NL"/>
        </a:p>
      </dgm:t>
    </dgm:pt>
    <dgm:pt modelId="{03A5A1F9-1CF1-4EE7-B05C-89CCFC21B39E}" type="sibTrans" cxnId="{9ED13EC1-FAE2-4700-B4CD-57D173C02034}">
      <dgm:prSet/>
      <dgm:spPr/>
      <dgm:t>
        <a:bodyPr/>
        <a:lstStyle/>
        <a:p>
          <a:endParaRPr lang="en-NL"/>
        </a:p>
      </dgm:t>
    </dgm:pt>
    <dgm:pt modelId="{201CD9A2-70A9-4C62-A002-B863C45A96CA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</a:t>
          </a:r>
          <a:r>
            <a:rPr lang="en-US" sz="1200">
              <a:solidFill>
                <a:schemeClr val="tx1"/>
              </a:solidFill>
              <a:latin typeface="Trebuchet MS" panose="020B0603020202020204"/>
            </a:rPr>
            <a:t>18</a:t>
          </a:r>
          <a:endParaRPr lang="en-US" sz="1200">
            <a:solidFill>
              <a:schemeClr val="tx1"/>
            </a:solidFill>
          </a:endParaRPr>
        </a:p>
      </dgm:t>
    </dgm:pt>
    <dgm:pt modelId="{F2B4ED26-4F01-4208-87EF-CB6C0F77D23C}" type="parTrans" cxnId="{ED949327-F926-48B0-8A54-FA722831DA71}">
      <dgm:prSet/>
      <dgm:spPr/>
      <dgm:t>
        <a:bodyPr/>
        <a:lstStyle/>
        <a:p>
          <a:endParaRPr lang="en-NL"/>
        </a:p>
      </dgm:t>
    </dgm:pt>
    <dgm:pt modelId="{9C0E7BA2-D620-4065-9FD3-A0A24A701B9D}" type="sibTrans" cxnId="{ED949327-F926-48B0-8A54-FA722831DA71}">
      <dgm:prSet/>
      <dgm:spPr/>
      <dgm:t>
        <a:bodyPr/>
        <a:lstStyle/>
        <a:p>
          <a:endParaRPr lang="en-NL"/>
        </a:p>
      </dgm:t>
    </dgm:pt>
    <dgm:pt modelId="{6E08BFCD-2051-4B8A-9E53-7B1A0971B069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Output Master</a:t>
          </a:r>
        </a:p>
        <a:p>
          <a:pPr rtl="0"/>
          <a:r>
            <a:rPr lang="en-US" sz="1200">
              <a:solidFill>
                <a:schemeClr val="tx1"/>
              </a:solidFill>
            </a:rPr>
            <a:t>TW </a:t>
          </a:r>
          <a:r>
            <a:rPr lang="en-US" sz="1200">
              <a:solidFill>
                <a:schemeClr val="tx1"/>
              </a:solidFill>
              <a:latin typeface="Trebuchet MS" panose="020B0603020202020204"/>
            </a:rPr>
            <a:t>14</a:t>
          </a:r>
          <a:endParaRPr lang="en-US" sz="1200">
            <a:solidFill>
              <a:schemeClr val="tx1"/>
            </a:solidFill>
          </a:endParaRPr>
        </a:p>
      </dgm:t>
    </dgm:pt>
    <dgm:pt modelId="{E103C0BD-A29B-48F4-A3CF-CBF18FF97445}" type="parTrans" cxnId="{5C1EC18D-13AB-4F03-85D5-58FBEB0B4D16}">
      <dgm:prSet/>
      <dgm:spPr/>
      <dgm:t>
        <a:bodyPr/>
        <a:lstStyle/>
        <a:p>
          <a:endParaRPr lang="en-NL"/>
        </a:p>
      </dgm:t>
    </dgm:pt>
    <dgm:pt modelId="{BC68BD75-94D5-488F-8D3B-C230C492C25F}" type="sibTrans" cxnId="{5C1EC18D-13AB-4F03-85D5-58FBEB0B4D16}">
      <dgm:prSet/>
      <dgm:spPr/>
      <dgm:t>
        <a:bodyPr/>
        <a:lstStyle/>
        <a:p>
          <a:endParaRPr lang="en-NL"/>
        </a:p>
      </dgm:t>
    </dgm:pt>
    <dgm:pt modelId="{DD15275B-65F9-48E5-9C01-D7030C0F2935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Output Emulator</a:t>
          </a:r>
        </a:p>
        <a:p>
          <a:r>
            <a:rPr lang="en-US" sz="1200">
              <a:solidFill>
                <a:schemeClr val="tx1"/>
              </a:solidFill>
            </a:rPr>
            <a:t>TW </a:t>
          </a:r>
          <a:r>
            <a:rPr lang="en-US" sz="1200">
              <a:solidFill>
                <a:schemeClr val="tx1"/>
              </a:solidFill>
              <a:latin typeface="Trebuchet MS" panose="020B0603020202020204"/>
            </a:rPr>
            <a:t>17</a:t>
          </a:r>
          <a:endParaRPr lang="en-US" sz="1200">
            <a:solidFill>
              <a:schemeClr val="tx1"/>
            </a:solidFill>
          </a:endParaRPr>
        </a:p>
      </dgm:t>
    </dgm:pt>
    <dgm:pt modelId="{266C6121-1323-4480-AA4D-F82352F61755}" type="parTrans" cxnId="{1144E06D-AD87-46D0-9F9D-4827B57B4749}">
      <dgm:prSet/>
      <dgm:spPr/>
      <dgm:t>
        <a:bodyPr/>
        <a:lstStyle/>
        <a:p>
          <a:endParaRPr lang="en-NL"/>
        </a:p>
      </dgm:t>
    </dgm:pt>
    <dgm:pt modelId="{C8F204FA-C372-45A4-9960-E5A4C4F20F92}" type="sibTrans" cxnId="{1144E06D-AD87-46D0-9F9D-4827B57B4749}">
      <dgm:prSet/>
      <dgm:spPr/>
      <dgm:t>
        <a:bodyPr/>
        <a:lstStyle/>
        <a:p>
          <a:endParaRPr lang="en-NL"/>
        </a:p>
      </dgm:t>
    </dgm:pt>
    <dgm:pt modelId="{80079CB5-E4D7-4C58-9E64-FEB8980A34F0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pPr rtl="0"/>
          <a:r>
            <a:rPr lang="en-US" sz="1600">
              <a:solidFill>
                <a:schemeClr val="tx1"/>
              </a:solidFill>
            </a:rPr>
            <a:t>Sync bc1</a:t>
          </a:r>
          <a:r>
            <a:rPr lang="en-US" sz="16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600">
            <a:solidFill>
              <a:schemeClr val="tx1"/>
            </a:solidFill>
          </a:endParaRPr>
        </a:p>
        <a:p>
          <a:r>
            <a:rPr lang="en-US" sz="1200">
              <a:solidFill>
                <a:schemeClr val="tx1"/>
              </a:solidFill>
            </a:rPr>
            <a:t>TW 0</a:t>
          </a:r>
        </a:p>
      </dgm:t>
    </dgm:pt>
    <dgm:pt modelId="{A2B0FF2B-128A-4BEA-982A-16198D73901D}" type="parTrans" cxnId="{6C77EBBA-CBC6-43B0-BE4D-C6296B927D9C}">
      <dgm:prSet/>
      <dgm:spPr/>
      <dgm:t>
        <a:bodyPr/>
        <a:lstStyle/>
        <a:p>
          <a:endParaRPr lang="en-NL"/>
        </a:p>
      </dgm:t>
    </dgm:pt>
    <dgm:pt modelId="{273A549D-ECAE-4D41-936B-85BDACC8085C}" type="sibTrans" cxnId="{6C77EBBA-CBC6-43B0-BE4D-C6296B927D9C}">
      <dgm:prSet/>
      <dgm:spPr/>
      <dgm:t>
        <a:bodyPr/>
        <a:lstStyle/>
        <a:p>
          <a:endParaRPr lang="en-NL"/>
        </a:p>
      </dgm:t>
    </dgm:pt>
    <dgm:pt modelId="{CD5B0EDA-63C8-450F-A8AF-8EC1823D3368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Reset Variables</a:t>
          </a:r>
        </a:p>
        <a:p>
          <a:r>
            <a:rPr lang="en-US" sz="1200">
              <a:solidFill>
                <a:schemeClr val="tx1"/>
              </a:solidFill>
            </a:rPr>
            <a:t>TW </a:t>
          </a:r>
          <a:r>
            <a:rPr lang="en-US" sz="1200">
              <a:solidFill>
                <a:schemeClr val="tx1"/>
              </a:solidFill>
              <a:latin typeface="Trebuchet MS" panose="020B0603020202020204"/>
            </a:rPr>
            <a:t>19</a:t>
          </a:r>
          <a:endParaRPr lang="en-US" sz="1200">
            <a:solidFill>
              <a:schemeClr val="tx1"/>
            </a:solidFill>
          </a:endParaRPr>
        </a:p>
      </dgm:t>
    </dgm:pt>
    <dgm:pt modelId="{4A17DF3E-5A93-41F1-BEB4-8997CABB1D07}" type="sibTrans" cxnId="{9F4AE525-C803-46E0-978D-11AFC1D89E7A}">
      <dgm:prSet/>
      <dgm:spPr/>
      <dgm:t>
        <a:bodyPr/>
        <a:lstStyle/>
        <a:p>
          <a:endParaRPr lang="en-NL"/>
        </a:p>
      </dgm:t>
    </dgm:pt>
    <dgm:pt modelId="{4FF2014F-FE8F-4771-9C15-3916A20EB45D}" type="parTrans" cxnId="{9F4AE525-C803-46E0-978D-11AFC1D89E7A}">
      <dgm:prSet/>
      <dgm:spPr/>
      <dgm:t>
        <a:bodyPr/>
        <a:lstStyle/>
        <a:p>
          <a:endParaRPr lang="en-NL"/>
        </a:p>
      </dgm:t>
    </dgm:pt>
    <dgm:pt modelId="{0439D067-3868-446E-B69E-1E96C9D9581C}">
      <dgm:prSet phldr="0"/>
      <dgm:spPr/>
      <dgm:t>
        <a:bodyPr/>
        <a:lstStyle/>
        <a:p>
          <a:r>
            <a:rPr lang="en-US" sz="12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</a:t>
          </a:r>
          <a:r>
            <a:rPr lang="en-US" sz="1200">
              <a:solidFill>
                <a:schemeClr val="tx1"/>
              </a:solidFill>
              <a:latin typeface="Trebuchet MS" panose="020B0603020202020204"/>
            </a:rPr>
            <a:t>15</a:t>
          </a:r>
          <a:endParaRPr lang="en-US">
            <a:solidFill>
              <a:schemeClr val="tx1"/>
            </a:solidFill>
          </a:endParaRPr>
        </a:p>
      </dgm:t>
    </dgm:pt>
    <dgm:pt modelId="{0CCFACD6-11B3-49A8-A418-DCEAB112E76B}" type="parTrans" cxnId="{5F61FAC6-6EF2-4A1B-900B-5EDBBAF03F41}">
      <dgm:prSet/>
      <dgm:spPr/>
    </dgm:pt>
    <dgm:pt modelId="{DD8980A0-F9C0-4934-A585-A1FEF7786480}" type="sibTrans" cxnId="{5F61FAC6-6EF2-4A1B-900B-5EDBBAF03F41}">
      <dgm:prSet/>
      <dgm:spPr/>
      <dgm:t>
        <a:bodyPr/>
        <a:lstStyle/>
        <a:p>
          <a:endParaRPr lang="en-US"/>
        </a:p>
      </dgm:t>
    </dgm:pt>
    <dgm:pt modelId="{2F4F90C7-4C9C-46EA-9842-CA0374EC5F0B}" type="pres">
      <dgm:prSet presAssocID="{BF818C87-450A-487A-9B9D-A12E627D1681}" presName="Name0" presStyleCnt="0">
        <dgm:presLayoutVars>
          <dgm:dir/>
          <dgm:resizeHandles val="exact"/>
        </dgm:presLayoutVars>
      </dgm:prSet>
      <dgm:spPr/>
    </dgm:pt>
    <dgm:pt modelId="{059CD61F-ADF3-4505-B72E-F3B8CA8C6A12}" type="pres">
      <dgm:prSet presAssocID="{80079CB5-E4D7-4C58-9E64-FEB8980A34F0}" presName="node" presStyleLbl="node1" presStyleIdx="0" presStyleCnt="20">
        <dgm:presLayoutVars>
          <dgm:bulletEnabled val="1"/>
        </dgm:presLayoutVars>
      </dgm:prSet>
      <dgm:spPr/>
    </dgm:pt>
    <dgm:pt modelId="{FDDFE4CD-7DA6-4B47-9686-0A1876CEA284}" type="pres">
      <dgm:prSet presAssocID="{273A549D-ECAE-4D41-936B-85BDACC8085C}" presName="sibTrans" presStyleLbl="sibTrans1D1" presStyleIdx="0" presStyleCnt="19"/>
      <dgm:spPr/>
    </dgm:pt>
    <dgm:pt modelId="{DAF02A58-20CC-44A6-BF2A-816939BD7DC0}" type="pres">
      <dgm:prSet presAssocID="{273A549D-ECAE-4D41-936B-85BDACC8085C}" presName="connectorText" presStyleLbl="sibTrans1D1" presStyleIdx="0" presStyleCnt="19"/>
      <dgm:spPr/>
    </dgm:pt>
    <dgm:pt modelId="{1A82390A-C978-4B5E-B689-18D5D053F592}" type="pres">
      <dgm:prSet presAssocID="{652A89FC-A64B-48F8-BE5A-4E0BC85C7A3F}" presName="node" presStyleLbl="node1" presStyleIdx="1" presStyleCnt="20">
        <dgm:presLayoutVars>
          <dgm:bulletEnabled val="1"/>
        </dgm:presLayoutVars>
      </dgm:prSet>
      <dgm:spPr/>
    </dgm:pt>
    <dgm:pt modelId="{39D5DD5E-FEBE-44DF-91A6-467B7073801A}" type="pres">
      <dgm:prSet presAssocID="{243086BD-123D-4AD7-BCBC-0F25AC4EE183}" presName="sibTrans" presStyleLbl="sibTrans1D1" presStyleIdx="1" presStyleCnt="19"/>
      <dgm:spPr/>
    </dgm:pt>
    <dgm:pt modelId="{E8B83084-F34C-4091-845C-8F8915FEAA08}" type="pres">
      <dgm:prSet presAssocID="{243086BD-123D-4AD7-BCBC-0F25AC4EE183}" presName="connectorText" presStyleLbl="sibTrans1D1" presStyleIdx="1" presStyleCnt="19"/>
      <dgm:spPr/>
    </dgm:pt>
    <dgm:pt modelId="{DFF41C6F-35F0-4DA4-88C3-C19078EC5044}" type="pres">
      <dgm:prSet presAssocID="{37E7C892-E1B2-449B-984A-7A771EED78C6}" presName="node" presStyleLbl="node1" presStyleIdx="2" presStyleCnt="20">
        <dgm:presLayoutVars>
          <dgm:bulletEnabled val="1"/>
        </dgm:presLayoutVars>
      </dgm:prSet>
      <dgm:spPr/>
    </dgm:pt>
    <dgm:pt modelId="{8DD012B2-4EEF-4F2C-B304-AA46C3CCDE9D}" type="pres">
      <dgm:prSet presAssocID="{EA4E74D0-99A2-4012-A64E-2B3598D29C2A}" presName="sibTrans" presStyleLbl="sibTrans1D1" presStyleIdx="2" presStyleCnt="19"/>
      <dgm:spPr/>
    </dgm:pt>
    <dgm:pt modelId="{D2577EA2-2797-4DBA-A43A-10706BADE865}" type="pres">
      <dgm:prSet presAssocID="{EA4E74D0-99A2-4012-A64E-2B3598D29C2A}" presName="connectorText" presStyleLbl="sibTrans1D1" presStyleIdx="2" presStyleCnt="19"/>
      <dgm:spPr/>
    </dgm:pt>
    <dgm:pt modelId="{175F2B1B-CFD3-474D-8BC7-64C1A58C47EF}" type="pres">
      <dgm:prSet presAssocID="{6EF35CC8-861F-4BC0-BDCF-14AEADF5EE49}" presName="node" presStyleLbl="node1" presStyleIdx="3" presStyleCnt="20">
        <dgm:presLayoutVars>
          <dgm:bulletEnabled val="1"/>
        </dgm:presLayoutVars>
      </dgm:prSet>
      <dgm:spPr/>
    </dgm:pt>
    <dgm:pt modelId="{4ECCA2E5-E4F1-4164-9DF6-7EF407384B04}" type="pres">
      <dgm:prSet presAssocID="{A3BB8DAE-8F6C-4210-83AC-DC06101EB70C}" presName="sibTrans" presStyleLbl="sibTrans1D1" presStyleIdx="3" presStyleCnt="19"/>
      <dgm:spPr/>
    </dgm:pt>
    <dgm:pt modelId="{C45027C8-FD50-457E-8B67-051D19FAF385}" type="pres">
      <dgm:prSet presAssocID="{A3BB8DAE-8F6C-4210-83AC-DC06101EB70C}" presName="connectorText" presStyleLbl="sibTrans1D1" presStyleIdx="3" presStyleCnt="19"/>
      <dgm:spPr/>
    </dgm:pt>
    <dgm:pt modelId="{782D905F-8434-493A-8A10-05558A7BC53A}" type="pres">
      <dgm:prSet presAssocID="{C158116F-EFDF-49D6-B148-4971A037A3A5}" presName="node" presStyleLbl="node1" presStyleIdx="4" presStyleCnt="20">
        <dgm:presLayoutVars>
          <dgm:bulletEnabled val="1"/>
        </dgm:presLayoutVars>
      </dgm:prSet>
      <dgm:spPr/>
    </dgm:pt>
    <dgm:pt modelId="{06B9ECFA-0FAA-4A30-BEC4-39BA7FBF694E}" type="pres">
      <dgm:prSet presAssocID="{EF4E370A-F221-4771-9C95-BFE065C514E4}" presName="sibTrans" presStyleLbl="sibTrans1D1" presStyleIdx="4" presStyleCnt="19"/>
      <dgm:spPr/>
    </dgm:pt>
    <dgm:pt modelId="{6BE01085-2618-4B6E-A8C2-D2C9277F531A}" type="pres">
      <dgm:prSet presAssocID="{EF4E370A-F221-4771-9C95-BFE065C514E4}" presName="connectorText" presStyleLbl="sibTrans1D1" presStyleIdx="4" presStyleCnt="19"/>
      <dgm:spPr/>
    </dgm:pt>
    <dgm:pt modelId="{2516B4BD-9815-4694-B921-20894448D4E2}" type="pres">
      <dgm:prSet presAssocID="{167E5FFB-F3D4-421F-9C20-3C804619C812}" presName="node" presStyleLbl="node1" presStyleIdx="5" presStyleCnt="20">
        <dgm:presLayoutVars>
          <dgm:bulletEnabled val="1"/>
        </dgm:presLayoutVars>
      </dgm:prSet>
      <dgm:spPr/>
    </dgm:pt>
    <dgm:pt modelId="{467B4DC3-47C8-4800-BE57-46B3F8930E4E}" type="pres">
      <dgm:prSet presAssocID="{4CDB5160-A4ED-455B-9F03-58F3031B1672}" presName="sibTrans" presStyleLbl="sibTrans1D1" presStyleIdx="5" presStyleCnt="19"/>
      <dgm:spPr/>
    </dgm:pt>
    <dgm:pt modelId="{48C5A431-C5BA-4B3D-91B4-8232A13F66AE}" type="pres">
      <dgm:prSet presAssocID="{4CDB5160-A4ED-455B-9F03-58F3031B1672}" presName="connectorText" presStyleLbl="sibTrans1D1" presStyleIdx="5" presStyleCnt="19"/>
      <dgm:spPr/>
    </dgm:pt>
    <dgm:pt modelId="{0B85612E-6986-41B0-9218-5A80B328D433}" type="pres">
      <dgm:prSet presAssocID="{D2958A7B-11BC-40C6-9777-AB3CCFF304F1}" presName="node" presStyleLbl="node1" presStyleIdx="6" presStyleCnt="20">
        <dgm:presLayoutVars>
          <dgm:bulletEnabled val="1"/>
        </dgm:presLayoutVars>
      </dgm:prSet>
      <dgm:spPr/>
    </dgm:pt>
    <dgm:pt modelId="{0599206C-F1D5-405F-A235-7FB3702F3836}" type="pres">
      <dgm:prSet presAssocID="{0251DC3D-385E-40E2-909E-D002331A11AE}" presName="sibTrans" presStyleLbl="sibTrans1D1" presStyleIdx="6" presStyleCnt="19"/>
      <dgm:spPr/>
    </dgm:pt>
    <dgm:pt modelId="{FE4FEA59-64E6-46A0-A8B9-C612314982CD}" type="pres">
      <dgm:prSet presAssocID="{0251DC3D-385E-40E2-909E-D002331A11AE}" presName="connectorText" presStyleLbl="sibTrans1D1" presStyleIdx="6" presStyleCnt="19"/>
      <dgm:spPr/>
    </dgm:pt>
    <dgm:pt modelId="{C9986C70-5892-4C96-9308-4B6FDE0472AA}" type="pres">
      <dgm:prSet presAssocID="{3139797D-EFFE-4751-813E-CA824F6E6141}" presName="node" presStyleLbl="node1" presStyleIdx="7" presStyleCnt="20">
        <dgm:presLayoutVars>
          <dgm:bulletEnabled val="1"/>
        </dgm:presLayoutVars>
      </dgm:prSet>
      <dgm:spPr/>
    </dgm:pt>
    <dgm:pt modelId="{E1096D01-0C5F-43E9-B20A-F26A2370B98D}" type="pres">
      <dgm:prSet presAssocID="{67BA6967-9A01-478A-8032-FD3F4A973875}" presName="sibTrans" presStyleLbl="sibTrans1D1" presStyleIdx="7" presStyleCnt="19"/>
      <dgm:spPr/>
    </dgm:pt>
    <dgm:pt modelId="{4A1FCE45-FDEB-4F1C-B5A2-95E30438305D}" type="pres">
      <dgm:prSet presAssocID="{67BA6967-9A01-478A-8032-FD3F4A973875}" presName="connectorText" presStyleLbl="sibTrans1D1" presStyleIdx="7" presStyleCnt="19"/>
      <dgm:spPr/>
    </dgm:pt>
    <dgm:pt modelId="{065EB9EC-45CB-4416-B8A4-185D63064C3B}" type="pres">
      <dgm:prSet presAssocID="{F99B3B83-664D-4420-9044-9A489CCD987B}" presName="node" presStyleLbl="node1" presStyleIdx="8" presStyleCnt="20">
        <dgm:presLayoutVars>
          <dgm:bulletEnabled val="1"/>
        </dgm:presLayoutVars>
      </dgm:prSet>
      <dgm:spPr/>
    </dgm:pt>
    <dgm:pt modelId="{30CDEE54-BE3C-499B-B7F0-13D0F6C0330D}" type="pres">
      <dgm:prSet presAssocID="{05417A22-75A3-4EC0-8A48-9BC7F9810EFE}" presName="sibTrans" presStyleLbl="sibTrans1D1" presStyleIdx="8" presStyleCnt="19"/>
      <dgm:spPr/>
    </dgm:pt>
    <dgm:pt modelId="{7AD53958-49F9-4D20-9C85-959290499B91}" type="pres">
      <dgm:prSet presAssocID="{05417A22-75A3-4EC0-8A48-9BC7F9810EFE}" presName="connectorText" presStyleLbl="sibTrans1D1" presStyleIdx="8" presStyleCnt="19"/>
      <dgm:spPr/>
    </dgm:pt>
    <dgm:pt modelId="{00D42307-2CE8-4ED3-956D-5DF61C26F751}" type="pres">
      <dgm:prSet presAssocID="{64859E03-B52F-475F-B21D-00471C475DC5}" presName="node" presStyleLbl="node1" presStyleIdx="9" presStyleCnt="20">
        <dgm:presLayoutVars>
          <dgm:bulletEnabled val="1"/>
        </dgm:presLayoutVars>
      </dgm:prSet>
      <dgm:spPr/>
    </dgm:pt>
    <dgm:pt modelId="{CB334CB7-A460-480B-BF96-777C090F3CE0}" type="pres">
      <dgm:prSet presAssocID="{83C9CB71-9431-4816-95D6-F07A4A7F36C2}" presName="sibTrans" presStyleLbl="sibTrans1D1" presStyleIdx="9" presStyleCnt="19"/>
      <dgm:spPr/>
    </dgm:pt>
    <dgm:pt modelId="{A3108EF7-89F9-4071-95DB-A656272A7B81}" type="pres">
      <dgm:prSet presAssocID="{83C9CB71-9431-4816-95D6-F07A4A7F36C2}" presName="connectorText" presStyleLbl="sibTrans1D1" presStyleIdx="9" presStyleCnt="19"/>
      <dgm:spPr/>
    </dgm:pt>
    <dgm:pt modelId="{C619DA43-6174-4C5B-88B4-B6654AA0B8A2}" type="pres">
      <dgm:prSet presAssocID="{BB26ED01-ED7B-4F92-B66A-23635C05057A}" presName="node" presStyleLbl="node1" presStyleIdx="10" presStyleCnt="20">
        <dgm:presLayoutVars>
          <dgm:bulletEnabled val="1"/>
        </dgm:presLayoutVars>
      </dgm:prSet>
      <dgm:spPr/>
    </dgm:pt>
    <dgm:pt modelId="{1D332FC0-E464-4B6E-A9BD-68F6F043F77C}" type="pres">
      <dgm:prSet presAssocID="{0B568909-A0C8-4FCA-8D77-E9BAD8EED8D5}" presName="sibTrans" presStyleLbl="sibTrans1D1" presStyleIdx="10" presStyleCnt="19"/>
      <dgm:spPr/>
    </dgm:pt>
    <dgm:pt modelId="{4C881FD5-5DE4-46FF-ACD1-E97820941CAE}" type="pres">
      <dgm:prSet presAssocID="{0B568909-A0C8-4FCA-8D77-E9BAD8EED8D5}" presName="connectorText" presStyleLbl="sibTrans1D1" presStyleIdx="10" presStyleCnt="19"/>
      <dgm:spPr/>
    </dgm:pt>
    <dgm:pt modelId="{0C541164-9C7A-4DED-9781-8247CBCFD3A9}" type="pres">
      <dgm:prSet presAssocID="{404CBAE1-3847-4ECF-AD3C-8DDB56DE7332}" presName="node" presStyleLbl="node1" presStyleIdx="11" presStyleCnt="20">
        <dgm:presLayoutVars>
          <dgm:bulletEnabled val="1"/>
        </dgm:presLayoutVars>
      </dgm:prSet>
      <dgm:spPr/>
    </dgm:pt>
    <dgm:pt modelId="{8AF60792-4F45-4704-BF21-8D08A4FC75B3}" type="pres">
      <dgm:prSet presAssocID="{64472B06-5D8B-4677-A015-2DA675382FD8}" presName="sibTrans" presStyleLbl="sibTrans1D1" presStyleIdx="11" presStyleCnt="19"/>
      <dgm:spPr/>
    </dgm:pt>
    <dgm:pt modelId="{28DC11C8-B291-4272-9D04-B28858A9B2C3}" type="pres">
      <dgm:prSet presAssocID="{64472B06-5D8B-4677-A015-2DA675382FD8}" presName="connectorText" presStyleLbl="sibTrans1D1" presStyleIdx="11" presStyleCnt="19"/>
      <dgm:spPr/>
    </dgm:pt>
    <dgm:pt modelId="{35D68175-445D-4071-8B31-CDB5D53EBC27}" type="pres">
      <dgm:prSet presAssocID="{5B78007F-E911-41E9-88A8-3BA66A34422D}" presName="node" presStyleLbl="node1" presStyleIdx="12" presStyleCnt="20">
        <dgm:presLayoutVars>
          <dgm:bulletEnabled val="1"/>
        </dgm:presLayoutVars>
      </dgm:prSet>
      <dgm:spPr/>
    </dgm:pt>
    <dgm:pt modelId="{40096BBA-341D-4B90-B0FE-CCE1FB3684E7}" type="pres">
      <dgm:prSet presAssocID="{40DABAF0-7A2C-42D9-A89A-00B7B234146A}" presName="sibTrans" presStyleLbl="sibTrans1D1" presStyleIdx="12" presStyleCnt="19"/>
      <dgm:spPr/>
    </dgm:pt>
    <dgm:pt modelId="{CE5D0C7C-2B42-4092-99E3-AA91CFD8026E}" type="pres">
      <dgm:prSet presAssocID="{40DABAF0-7A2C-42D9-A89A-00B7B234146A}" presName="connectorText" presStyleLbl="sibTrans1D1" presStyleIdx="12" presStyleCnt="19"/>
      <dgm:spPr/>
    </dgm:pt>
    <dgm:pt modelId="{C2D2E8B0-5276-411E-A1DF-D503979486CE}" type="pres">
      <dgm:prSet presAssocID="{52FFF299-8D9F-4F17-A86A-243882B0D62C}" presName="node" presStyleLbl="node1" presStyleIdx="13" presStyleCnt="20">
        <dgm:presLayoutVars>
          <dgm:bulletEnabled val="1"/>
        </dgm:presLayoutVars>
      </dgm:prSet>
      <dgm:spPr/>
    </dgm:pt>
    <dgm:pt modelId="{754240FE-41E3-43C6-BB03-5AC0D646821C}" type="pres">
      <dgm:prSet presAssocID="{6FCC71F0-FA28-4F8A-9812-B5D4CEE9D9A2}" presName="sibTrans" presStyleLbl="sibTrans1D1" presStyleIdx="13" presStyleCnt="19"/>
      <dgm:spPr/>
    </dgm:pt>
    <dgm:pt modelId="{DE76DCFC-F88E-48E5-A255-6EFCEA037900}" type="pres">
      <dgm:prSet presAssocID="{6FCC71F0-FA28-4F8A-9812-B5D4CEE9D9A2}" presName="connectorText" presStyleLbl="sibTrans1D1" presStyleIdx="13" presStyleCnt="19"/>
      <dgm:spPr/>
    </dgm:pt>
    <dgm:pt modelId="{EE79C2EB-5F54-4346-A59D-24C60E52B607}" type="pres">
      <dgm:prSet presAssocID="{6E08BFCD-2051-4B8A-9E53-7B1A0971B069}" presName="node" presStyleLbl="node1" presStyleIdx="14" presStyleCnt="20">
        <dgm:presLayoutVars>
          <dgm:bulletEnabled val="1"/>
        </dgm:presLayoutVars>
      </dgm:prSet>
      <dgm:spPr/>
    </dgm:pt>
    <dgm:pt modelId="{D2F646DB-7C5C-42F5-B104-64BC89BFF8DB}" type="pres">
      <dgm:prSet presAssocID="{BC68BD75-94D5-488F-8D3B-C230C492C25F}" presName="sibTrans" presStyleLbl="sibTrans1D1" presStyleIdx="14" presStyleCnt="19"/>
      <dgm:spPr/>
    </dgm:pt>
    <dgm:pt modelId="{005584F1-5BE5-4D9D-8850-12C6C4134AC7}" type="pres">
      <dgm:prSet presAssocID="{BC68BD75-94D5-488F-8D3B-C230C492C25F}" presName="connectorText" presStyleLbl="sibTrans1D1" presStyleIdx="14" presStyleCnt="19"/>
      <dgm:spPr/>
    </dgm:pt>
    <dgm:pt modelId="{27358F3C-6BE8-4CBF-ACAF-25A28B159E76}" type="pres">
      <dgm:prSet presAssocID="{0439D067-3868-446E-B69E-1E96C9D9581C}" presName="node" presStyleLbl="node1" presStyleIdx="15" presStyleCnt="20">
        <dgm:presLayoutVars>
          <dgm:bulletEnabled val="1"/>
        </dgm:presLayoutVars>
      </dgm:prSet>
      <dgm:spPr>
        <a:solidFill>
          <a:schemeClr val="bg1">
            <a:lumMod val="50000"/>
            <a:lumOff val="50000"/>
          </a:schemeClr>
        </a:solidFill>
      </dgm:spPr>
    </dgm:pt>
    <dgm:pt modelId="{122B6C1E-4ED3-4360-8762-5591B2F05E22}" type="pres">
      <dgm:prSet presAssocID="{DD8980A0-F9C0-4934-A585-A1FEF7786480}" presName="sibTrans" presStyleLbl="sibTrans1D1" presStyleIdx="15" presStyleCnt="19"/>
      <dgm:spPr/>
    </dgm:pt>
    <dgm:pt modelId="{922C7E8A-C0D9-4C3B-8777-FCAF40A63241}" type="pres">
      <dgm:prSet presAssocID="{DD8980A0-F9C0-4934-A585-A1FEF7786480}" presName="connectorText" presStyleLbl="sibTrans1D1" presStyleIdx="15" presStyleCnt="19"/>
      <dgm:spPr/>
    </dgm:pt>
    <dgm:pt modelId="{4D7E62F6-1C7C-40D2-965F-B942FF142978}" type="pres">
      <dgm:prSet presAssocID="{E76B5073-6E55-4431-B233-6B77FF08412C}" presName="node" presStyleLbl="node1" presStyleIdx="16" presStyleCnt="20">
        <dgm:presLayoutVars>
          <dgm:bulletEnabled val="1"/>
        </dgm:presLayoutVars>
      </dgm:prSet>
      <dgm:spPr/>
    </dgm:pt>
    <dgm:pt modelId="{4120FBAA-78B0-4057-9947-81858AF12B87}" type="pres">
      <dgm:prSet presAssocID="{03A5A1F9-1CF1-4EE7-B05C-89CCFC21B39E}" presName="sibTrans" presStyleLbl="sibTrans1D1" presStyleIdx="16" presStyleCnt="19"/>
      <dgm:spPr/>
    </dgm:pt>
    <dgm:pt modelId="{ACDF7D70-1C38-45A2-AFC7-8469FE9008AF}" type="pres">
      <dgm:prSet presAssocID="{03A5A1F9-1CF1-4EE7-B05C-89CCFC21B39E}" presName="connectorText" presStyleLbl="sibTrans1D1" presStyleIdx="16" presStyleCnt="19"/>
      <dgm:spPr/>
    </dgm:pt>
    <dgm:pt modelId="{CE490DCF-297A-4638-A156-1B831F1C99FB}" type="pres">
      <dgm:prSet presAssocID="{DD15275B-65F9-48E5-9C01-D7030C0F2935}" presName="node" presStyleLbl="node1" presStyleIdx="17" presStyleCnt="20">
        <dgm:presLayoutVars>
          <dgm:bulletEnabled val="1"/>
        </dgm:presLayoutVars>
      </dgm:prSet>
      <dgm:spPr/>
    </dgm:pt>
    <dgm:pt modelId="{CB4B7941-5BAB-4168-84FB-631ED76A861F}" type="pres">
      <dgm:prSet presAssocID="{C8F204FA-C372-45A4-9960-E5A4C4F20F92}" presName="sibTrans" presStyleLbl="sibTrans1D1" presStyleIdx="17" presStyleCnt="19"/>
      <dgm:spPr/>
    </dgm:pt>
    <dgm:pt modelId="{A5EDE16F-41C7-4C56-BEFD-24B0B05238BC}" type="pres">
      <dgm:prSet presAssocID="{C8F204FA-C372-45A4-9960-E5A4C4F20F92}" presName="connectorText" presStyleLbl="sibTrans1D1" presStyleIdx="17" presStyleCnt="19"/>
      <dgm:spPr/>
    </dgm:pt>
    <dgm:pt modelId="{A37D21A7-AF51-420F-944A-01D184CD04C6}" type="pres">
      <dgm:prSet presAssocID="{201CD9A2-70A9-4C62-A002-B863C45A96CA}" presName="node" presStyleLbl="node1" presStyleIdx="18" presStyleCnt="20">
        <dgm:presLayoutVars>
          <dgm:bulletEnabled val="1"/>
        </dgm:presLayoutVars>
      </dgm:prSet>
      <dgm:spPr/>
    </dgm:pt>
    <dgm:pt modelId="{EA9F7BB5-3458-4B33-A8B3-ADE754596F0B}" type="pres">
      <dgm:prSet presAssocID="{9C0E7BA2-D620-4065-9FD3-A0A24A701B9D}" presName="sibTrans" presStyleLbl="sibTrans1D1" presStyleIdx="18" presStyleCnt="19"/>
      <dgm:spPr/>
    </dgm:pt>
    <dgm:pt modelId="{AF337D10-BA06-492A-ADD3-796975035531}" type="pres">
      <dgm:prSet presAssocID="{9C0E7BA2-D620-4065-9FD3-A0A24A701B9D}" presName="connectorText" presStyleLbl="sibTrans1D1" presStyleIdx="18" presStyleCnt="19"/>
      <dgm:spPr/>
    </dgm:pt>
    <dgm:pt modelId="{1FF8AC74-C529-4B5C-981C-758241273AF3}" type="pres">
      <dgm:prSet presAssocID="{CD5B0EDA-63C8-450F-A8AF-8EC1823D3368}" presName="node" presStyleLbl="node1" presStyleIdx="19" presStyleCnt="20">
        <dgm:presLayoutVars>
          <dgm:bulletEnabled val="1"/>
        </dgm:presLayoutVars>
      </dgm:prSet>
      <dgm:spPr/>
    </dgm:pt>
  </dgm:ptLst>
  <dgm:cxnLst>
    <dgm:cxn modelId="{B0BEC308-A1F6-4EE4-9CD1-4326D02F0F74}" srcId="{BF818C87-450A-487A-9B9D-A12E627D1681}" destId="{BB26ED01-ED7B-4F92-B66A-23635C05057A}" srcOrd="10" destOrd="0" parTransId="{D83C2A0A-1645-4397-8396-55321E94CB83}" sibTransId="{0B568909-A0C8-4FCA-8D77-E9BAD8EED8D5}"/>
    <dgm:cxn modelId="{78FD7E10-EF29-4CEF-A75C-AD09A3CFCD91}" type="presOf" srcId="{9C0E7BA2-D620-4065-9FD3-A0A24A701B9D}" destId="{EA9F7BB5-3458-4B33-A8B3-ADE754596F0B}" srcOrd="0" destOrd="0" presId="urn:microsoft.com/office/officeart/2005/8/layout/bProcess3"/>
    <dgm:cxn modelId="{13172D11-4C2B-49B2-B9FD-9A100A0A3BE8}" type="presOf" srcId="{C158116F-EFDF-49D6-B148-4971A037A3A5}" destId="{782D905F-8434-493A-8A10-05558A7BC53A}" srcOrd="0" destOrd="0" presId="urn:microsoft.com/office/officeart/2005/8/layout/bProcess3"/>
    <dgm:cxn modelId="{88AA9011-1267-4BF9-94EC-904454B0C509}" type="presOf" srcId="{DD15275B-65F9-48E5-9C01-D7030C0F2935}" destId="{CE490DCF-297A-4638-A156-1B831F1C99FB}" srcOrd="0" destOrd="0" presId="urn:microsoft.com/office/officeart/2005/8/layout/bProcess3"/>
    <dgm:cxn modelId="{A5C91413-E015-41D3-BA00-52969657BA4C}" type="presOf" srcId="{05417A22-75A3-4EC0-8A48-9BC7F9810EFE}" destId="{7AD53958-49F9-4D20-9C85-959290499B91}" srcOrd="1" destOrd="0" presId="urn:microsoft.com/office/officeart/2005/8/layout/bProcess3"/>
    <dgm:cxn modelId="{E540A213-0C9B-4445-8E49-578088082150}" srcId="{BF818C87-450A-487A-9B9D-A12E627D1681}" destId="{D2958A7B-11BC-40C6-9777-AB3CCFF304F1}" srcOrd="6" destOrd="0" parTransId="{A43913F8-FF6C-49BB-A039-D5A87F0D8EC3}" sibTransId="{0251DC3D-385E-40E2-909E-D002331A11AE}"/>
    <dgm:cxn modelId="{F6E21914-87E2-4A4E-82AE-35BC5F5A3257}" type="presOf" srcId="{80079CB5-E4D7-4C58-9E64-FEB8980A34F0}" destId="{059CD61F-ADF3-4505-B72E-F3B8CA8C6A12}" srcOrd="0" destOrd="0" presId="urn:microsoft.com/office/officeart/2005/8/layout/bProcess3"/>
    <dgm:cxn modelId="{C235A917-2419-4675-86D7-8C773EC682BC}" type="presOf" srcId="{BB26ED01-ED7B-4F92-B66A-23635C05057A}" destId="{C619DA43-6174-4C5B-88B4-B6654AA0B8A2}" srcOrd="0" destOrd="0" presId="urn:microsoft.com/office/officeart/2005/8/layout/bProcess3"/>
    <dgm:cxn modelId="{E4A6131B-6CCE-4605-9DF7-628CB8FA4583}" type="presOf" srcId="{0251DC3D-385E-40E2-909E-D002331A11AE}" destId="{0599206C-F1D5-405F-A235-7FB3702F3836}" srcOrd="0" destOrd="0" presId="urn:microsoft.com/office/officeart/2005/8/layout/bProcess3"/>
    <dgm:cxn modelId="{74CF951C-1AC5-45EB-BE3A-FBE6938815AD}" type="presOf" srcId="{40DABAF0-7A2C-42D9-A89A-00B7B234146A}" destId="{CE5D0C7C-2B42-4092-99E3-AA91CFD8026E}" srcOrd="1" destOrd="0" presId="urn:microsoft.com/office/officeart/2005/8/layout/bProcess3"/>
    <dgm:cxn modelId="{8DFDCF24-6399-4240-9CF4-E7E2132AC117}" type="presOf" srcId="{9C0E7BA2-D620-4065-9FD3-A0A24A701B9D}" destId="{AF337D10-BA06-492A-ADD3-796975035531}" srcOrd="1" destOrd="0" presId="urn:microsoft.com/office/officeart/2005/8/layout/bProcess3"/>
    <dgm:cxn modelId="{9F4AE525-C803-46E0-978D-11AFC1D89E7A}" srcId="{BF818C87-450A-487A-9B9D-A12E627D1681}" destId="{CD5B0EDA-63C8-450F-A8AF-8EC1823D3368}" srcOrd="19" destOrd="0" parTransId="{4FF2014F-FE8F-4771-9C15-3916A20EB45D}" sibTransId="{4A17DF3E-5A93-41F1-BEB4-8997CABB1D07}"/>
    <dgm:cxn modelId="{ED949327-F926-48B0-8A54-FA722831DA71}" srcId="{BF818C87-450A-487A-9B9D-A12E627D1681}" destId="{201CD9A2-70A9-4C62-A002-B863C45A96CA}" srcOrd="18" destOrd="0" parTransId="{F2B4ED26-4F01-4208-87EF-CB6C0F77D23C}" sibTransId="{9C0E7BA2-D620-4065-9FD3-A0A24A701B9D}"/>
    <dgm:cxn modelId="{B323072B-0E2D-40CE-AE33-EE0A53E1D18D}" type="presOf" srcId="{83C9CB71-9431-4816-95D6-F07A4A7F36C2}" destId="{CB334CB7-A460-480B-BF96-777C090F3CE0}" srcOrd="0" destOrd="0" presId="urn:microsoft.com/office/officeart/2005/8/layout/bProcess3"/>
    <dgm:cxn modelId="{DD9EF12F-1E81-4016-8BB2-CD06036F6C97}" type="presOf" srcId="{DD8980A0-F9C0-4934-A585-A1FEF7786480}" destId="{922C7E8A-C0D9-4C3B-8777-FCAF40A63241}" srcOrd="1" destOrd="0" presId="urn:microsoft.com/office/officeart/2005/8/layout/bProcess3"/>
    <dgm:cxn modelId="{7C4C0A34-D5B3-4790-8F9C-76EA31DA5EF9}" type="presOf" srcId="{F99B3B83-664D-4420-9044-9A489CCD987B}" destId="{065EB9EC-45CB-4416-B8A4-185D63064C3B}" srcOrd="0" destOrd="0" presId="urn:microsoft.com/office/officeart/2005/8/layout/bProcess3"/>
    <dgm:cxn modelId="{1D304238-9DF3-44AA-A7AB-BBA808BAE125}" type="presOf" srcId="{C8F204FA-C372-45A4-9960-E5A4C4F20F92}" destId="{A5EDE16F-41C7-4C56-BEFD-24B0B05238BC}" srcOrd="1" destOrd="0" presId="urn:microsoft.com/office/officeart/2005/8/layout/bProcess3"/>
    <dgm:cxn modelId="{8D614D3B-9FF3-4CFF-92DE-B72C0B105BF3}" type="presOf" srcId="{0B568909-A0C8-4FCA-8D77-E9BAD8EED8D5}" destId="{1D332FC0-E464-4B6E-A9BD-68F6F043F77C}" srcOrd="0" destOrd="0" presId="urn:microsoft.com/office/officeart/2005/8/layout/bProcess3"/>
    <dgm:cxn modelId="{936DE05D-E520-46BE-8AD0-531E3B36D4BD}" srcId="{BF818C87-450A-487A-9B9D-A12E627D1681}" destId="{64859E03-B52F-475F-B21D-00471C475DC5}" srcOrd="9" destOrd="0" parTransId="{506CEE50-70ED-4908-8AE9-D3BAF30F68AE}" sibTransId="{83C9CB71-9431-4816-95D6-F07A4A7F36C2}"/>
    <dgm:cxn modelId="{0D951B5E-6A3C-4B9C-8A2F-49870D1A47EE}" type="presOf" srcId="{03A5A1F9-1CF1-4EE7-B05C-89CCFC21B39E}" destId="{ACDF7D70-1C38-45A2-AFC7-8469FE9008AF}" srcOrd="1" destOrd="0" presId="urn:microsoft.com/office/officeart/2005/8/layout/bProcess3"/>
    <dgm:cxn modelId="{2A9FBB66-8D66-4A56-A274-94D90590054F}" type="presOf" srcId="{201CD9A2-70A9-4C62-A002-B863C45A96CA}" destId="{A37D21A7-AF51-420F-944A-01D184CD04C6}" srcOrd="0" destOrd="0" presId="urn:microsoft.com/office/officeart/2005/8/layout/bProcess3"/>
    <dgm:cxn modelId="{0BA78467-912F-407F-B961-45AE543FCBCB}" type="presOf" srcId="{273A549D-ECAE-4D41-936B-85BDACC8085C}" destId="{FDDFE4CD-7DA6-4B47-9686-0A1876CEA284}" srcOrd="0" destOrd="0" presId="urn:microsoft.com/office/officeart/2005/8/layout/bProcess3"/>
    <dgm:cxn modelId="{4EF64369-C941-4752-B446-F2121DE81639}" type="presOf" srcId="{A3BB8DAE-8F6C-4210-83AC-DC06101EB70C}" destId="{C45027C8-FD50-457E-8B67-051D19FAF385}" srcOrd="1" destOrd="0" presId="urn:microsoft.com/office/officeart/2005/8/layout/bProcess3"/>
    <dgm:cxn modelId="{F93FD669-7B5C-4E47-8C59-A73A939F6B16}" type="presOf" srcId="{03A5A1F9-1CF1-4EE7-B05C-89CCFC21B39E}" destId="{4120FBAA-78B0-4057-9947-81858AF12B87}" srcOrd="0" destOrd="0" presId="urn:microsoft.com/office/officeart/2005/8/layout/bProcess3"/>
    <dgm:cxn modelId="{B048BA4B-18F7-4819-8193-9FA2593987F4}" type="presOf" srcId="{EA4E74D0-99A2-4012-A64E-2B3598D29C2A}" destId="{8DD012B2-4EEF-4F2C-B304-AA46C3CCDE9D}" srcOrd="0" destOrd="0" presId="urn:microsoft.com/office/officeart/2005/8/layout/bProcess3"/>
    <dgm:cxn modelId="{5BEF5A6D-07FF-40FB-90A6-07CD0EAA81D8}" type="presOf" srcId="{64472B06-5D8B-4677-A015-2DA675382FD8}" destId="{28DC11C8-B291-4272-9D04-B28858A9B2C3}" srcOrd="1" destOrd="0" presId="urn:microsoft.com/office/officeart/2005/8/layout/bProcess3"/>
    <dgm:cxn modelId="{1144E06D-AD87-46D0-9F9D-4827B57B4749}" srcId="{BF818C87-450A-487A-9B9D-A12E627D1681}" destId="{DD15275B-65F9-48E5-9C01-D7030C0F2935}" srcOrd="17" destOrd="0" parTransId="{266C6121-1323-4480-AA4D-F82352F61755}" sibTransId="{C8F204FA-C372-45A4-9960-E5A4C4F20F92}"/>
    <dgm:cxn modelId="{FA9AE04D-910B-41B7-883C-373C14508015}" type="presOf" srcId="{0439D067-3868-446E-B69E-1E96C9D9581C}" destId="{27358F3C-6BE8-4CBF-ACAF-25A28B159E76}" srcOrd="0" destOrd="0" presId="urn:microsoft.com/office/officeart/2005/8/layout/bProcess3"/>
    <dgm:cxn modelId="{92D3694E-EEB8-427A-A07B-2CF859EFF43E}" srcId="{BF818C87-450A-487A-9B9D-A12E627D1681}" destId="{5B78007F-E911-41E9-88A8-3BA66A34422D}" srcOrd="12" destOrd="0" parTransId="{0ADC83BE-ACA8-4454-8ECC-EEA2667B0257}" sibTransId="{40DABAF0-7A2C-42D9-A89A-00B7B234146A}"/>
    <dgm:cxn modelId="{83A9FF4F-6935-4913-AC64-1C2F2188D4EC}" srcId="{BF818C87-450A-487A-9B9D-A12E627D1681}" destId="{167E5FFB-F3D4-421F-9C20-3C804619C812}" srcOrd="5" destOrd="0" parTransId="{49F29E9E-FE53-47CA-957C-59979023F66E}" sibTransId="{4CDB5160-A4ED-455B-9F03-58F3031B1672}"/>
    <dgm:cxn modelId="{AB2F1751-501C-4150-A5D7-348CBFC68F92}" type="presOf" srcId="{273A549D-ECAE-4D41-936B-85BDACC8085C}" destId="{DAF02A58-20CC-44A6-BF2A-816939BD7DC0}" srcOrd="1" destOrd="0" presId="urn:microsoft.com/office/officeart/2005/8/layout/bProcess3"/>
    <dgm:cxn modelId="{C07B6752-C812-423D-A96D-7E11B8B5D1C9}" type="presOf" srcId="{6FCC71F0-FA28-4F8A-9812-B5D4CEE9D9A2}" destId="{DE76DCFC-F88E-48E5-A255-6EFCEA037900}" srcOrd="1" destOrd="0" presId="urn:microsoft.com/office/officeart/2005/8/layout/bProcess3"/>
    <dgm:cxn modelId="{B2753E76-8543-4412-9156-7AEC4CADBDFA}" type="presOf" srcId="{243086BD-123D-4AD7-BCBC-0F25AC4EE183}" destId="{E8B83084-F34C-4091-845C-8F8915FEAA08}" srcOrd="1" destOrd="0" presId="urn:microsoft.com/office/officeart/2005/8/layout/bProcess3"/>
    <dgm:cxn modelId="{30494F78-5E63-4096-B8BA-115ACA37B44D}" type="presOf" srcId="{BF818C87-450A-487A-9B9D-A12E627D1681}" destId="{2F4F90C7-4C9C-46EA-9842-CA0374EC5F0B}" srcOrd="0" destOrd="0" presId="urn:microsoft.com/office/officeart/2005/8/layout/bProcess3"/>
    <dgm:cxn modelId="{3113A779-42A7-4990-8708-938409EB66B3}" type="presOf" srcId="{0B568909-A0C8-4FCA-8D77-E9BAD8EED8D5}" destId="{4C881FD5-5DE4-46FF-ACD1-E97820941CAE}" srcOrd="1" destOrd="0" presId="urn:microsoft.com/office/officeart/2005/8/layout/bProcess3"/>
    <dgm:cxn modelId="{26ED2A7A-3835-4DCA-A29A-A032DA8E2615}" type="presOf" srcId="{64472B06-5D8B-4677-A015-2DA675382FD8}" destId="{8AF60792-4F45-4704-BF21-8D08A4FC75B3}" srcOrd="0" destOrd="0" presId="urn:microsoft.com/office/officeart/2005/8/layout/bProcess3"/>
    <dgm:cxn modelId="{AAE74D5A-D8DE-447C-BBAB-F48B0DA345AC}" srcId="{BF818C87-450A-487A-9B9D-A12E627D1681}" destId="{F99B3B83-664D-4420-9044-9A489CCD987B}" srcOrd="8" destOrd="0" parTransId="{62758BCA-1AC0-4D5F-966B-868282BC8935}" sibTransId="{05417A22-75A3-4EC0-8A48-9BC7F9810EFE}"/>
    <dgm:cxn modelId="{C914E67A-1E81-4F4B-AF84-D864B6DD361B}" type="presOf" srcId="{6FCC71F0-FA28-4F8A-9812-B5D4CEE9D9A2}" destId="{754240FE-41E3-43C6-BB03-5AC0D646821C}" srcOrd="0" destOrd="0" presId="urn:microsoft.com/office/officeart/2005/8/layout/bProcess3"/>
    <dgm:cxn modelId="{48E7C07C-F0CF-4333-BDE4-EA12303C6ECB}" type="presOf" srcId="{CD5B0EDA-63C8-450F-A8AF-8EC1823D3368}" destId="{1FF8AC74-C529-4B5C-981C-758241273AF3}" srcOrd="0" destOrd="0" presId="urn:microsoft.com/office/officeart/2005/8/layout/bProcess3"/>
    <dgm:cxn modelId="{363C3C7E-5B84-4C4D-8918-E7A2A837113A}" type="presOf" srcId="{5B78007F-E911-41E9-88A8-3BA66A34422D}" destId="{35D68175-445D-4071-8B31-CDB5D53EBC27}" srcOrd="0" destOrd="0" presId="urn:microsoft.com/office/officeart/2005/8/layout/bProcess3"/>
    <dgm:cxn modelId="{343E6D7F-861E-4C0F-BFB0-05FE65C9F59A}" type="presOf" srcId="{167E5FFB-F3D4-421F-9C20-3C804619C812}" destId="{2516B4BD-9815-4694-B921-20894448D4E2}" srcOrd="0" destOrd="0" presId="urn:microsoft.com/office/officeart/2005/8/layout/bProcess3"/>
    <dgm:cxn modelId="{90C6AF87-63B8-4BF0-8EE3-E5E0C5567961}" srcId="{BF818C87-450A-487A-9B9D-A12E627D1681}" destId="{3139797D-EFFE-4751-813E-CA824F6E6141}" srcOrd="7" destOrd="0" parTransId="{4540B376-CB27-4DAD-BCB0-F6DCC2429EC3}" sibTransId="{67BA6967-9A01-478A-8032-FD3F4A973875}"/>
    <dgm:cxn modelId="{3959FB87-4E9F-49E3-A025-3B242EF7C502}" type="presOf" srcId="{67BA6967-9A01-478A-8032-FD3F4A973875}" destId="{4A1FCE45-FDEB-4F1C-B5A2-95E30438305D}" srcOrd="1" destOrd="0" presId="urn:microsoft.com/office/officeart/2005/8/layout/bProcess3"/>
    <dgm:cxn modelId="{DF13CC89-EE9E-4606-A9A8-1AE5F63D64E4}" type="presOf" srcId="{4CDB5160-A4ED-455B-9F03-58F3031B1672}" destId="{48C5A431-C5BA-4B3D-91B4-8232A13F66AE}" srcOrd="1" destOrd="0" presId="urn:microsoft.com/office/officeart/2005/8/layout/bProcess3"/>
    <dgm:cxn modelId="{996C2A8A-1C03-442D-84B1-7C6C57694F67}" type="presOf" srcId="{C8F204FA-C372-45A4-9960-E5A4C4F20F92}" destId="{CB4B7941-5BAB-4168-84FB-631ED76A861F}" srcOrd="0" destOrd="0" presId="urn:microsoft.com/office/officeart/2005/8/layout/bProcess3"/>
    <dgm:cxn modelId="{5C1EC18D-13AB-4F03-85D5-58FBEB0B4D16}" srcId="{BF818C87-450A-487A-9B9D-A12E627D1681}" destId="{6E08BFCD-2051-4B8A-9E53-7B1A0971B069}" srcOrd="14" destOrd="0" parTransId="{E103C0BD-A29B-48F4-A3CF-CBF18FF97445}" sibTransId="{BC68BD75-94D5-488F-8D3B-C230C492C25F}"/>
    <dgm:cxn modelId="{E4096C90-7A04-4D83-93F7-D09ACA5EDF1E}" type="presOf" srcId="{64859E03-B52F-475F-B21D-00471C475DC5}" destId="{00D42307-2CE8-4ED3-956D-5DF61C26F751}" srcOrd="0" destOrd="0" presId="urn:microsoft.com/office/officeart/2005/8/layout/bProcess3"/>
    <dgm:cxn modelId="{E0D88591-70B0-417F-90E7-C07132F827FF}" type="presOf" srcId="{EF4E370A-F221-4771-9C95-BFE065C514E4}" destId="{6BE01085-2618-4B6E-A8C2-D2C9277F531A}" srcOrd="1" destOrd="0" presId="urn:microsoft.com/office/officeart/2005/8/layout/bProcess3"/>
    <dgm:cxn modelId="{F90BED91-1667-427D-ACFD-80775336D067}" type="presOf" srcId="{243086BD-123D-4AD7-BCBC-0F25AC4EE183}" destId="{39D5DD5E-FEBE-44DF-91A6-467B7073801A}" srcOrd="0" destOrd="0" presId="urn:microsoft.com/office/officeart/2005/8/layout/bProcess3"/>
    <dgm:cxn modelId="{D1BCAF94-140F-4607-B473-B24B2A268D03}" type="presOf" srcId="{EF4E370A-F221-4771-9C95-BFE065C514E4}" destId="{06B9ECFA-0FAA-4A30-BEC4-39BA7FBF694E}" srcOrd="0" destOrd="0" presId="urn:microsoft.com/office/officeart/2005/8/layout/bProcess3"/>
    <dgm:cxn modelId="{08DD2295-F5B6-47E3-9C14-3FF0EA4FFDCE}" srcId="{BF818C87-450A-487A-9B9D-A12E627D1681}" destId="{6EF35CC8-861F-4BC0-BDCF-14AEADF5EE49}" srcOrd="3" destOrd="0" parTransId="{7DB58534-1DA8-4003-96E8-35BFE1BB7194}" sibTransId="{A3BB8DAE-8F6C-4210-83AC-DC06101EB70C}"/>
    <dgm:cxn modelId="{734C2797-9196-4772-81BA-78C0C5501376}" type="presOf" srcId="{404CBAE1-3847-4ECF-AD3C-8DDB56DE7332}" destId="{0C541164-9C7A-4DED-9781-8247CBCFD3A9}" srcOrd="0" destOrd="0" presId="urn:microsoft.com/office/officeart/2005/8/layout/bProcess3"/>
    <dgm:cxn modelId="{FB48E397-CCE3-4351-B85E-BD879B2F77C4}" type="presOf" srcId="{652A89FC-A64B-48F8-BE5A-4E0BC85C7A3F}" destId="{1A82390A-C978-4B5E-B689-18D5D053F592}" srcOrd="0" destOrd="0" presId="urn:microsoft.com/office/officeart/2005/8/layout/bProcess3"/>
    <dgm:cxn modelId="{5296CC9D-458C-46A6-9E03-192C22CBEE9A}" type="presOf" srcId="{6E08BFCD-2051-4B8A-9E53-7B1A0971B069}" destId="{EE79C2EB-5F54-4346-A59D-24C60E52B607}" srcOrd="0" destOrd="0" presId="urn:microsoft.com/office/officeart/2005/8/layout/bProcess3"/>
    <dgm:cxn modelId="{71ABD6A0-1DC1-4957-92A7-D2905AC6C43A}" type="presOf" srcId="{D2958A7B-11BC-40C6-9777-AB3CCFF304F1}" destId="{0B85612E-6986-41B0-9218-5A80B328D433}" srcOrd="0" destOrd="0" presId="urn:microsoft.com/office/officeart/2005/8/layout/bProcess3"/>
    <dgm:cxn modelId="{E4BD18A3-A2E4-474F-9380-7E74553B793B}" type="presOf" srcId="{BC68BD75-94D5-488F-8D3B-C230C492C25F}" destId="{005584F1-5BE5-4D9D-8850-12C6C4134AC7}" srcOrd="1" destOrd="0" presId="urn:microsoft.com/office/officeart/2005/8/layout/bProcess3"/>
    <dgm:cxn modelId="{2DF472AD-C55E-4AF5-AE05-1E871A26879A}" srcId="{BF818C87-450A-487A-9B9D-A12E627D1681}" destId="{37E7C892-E1B2-449B-984A-7A771EED78C6}" srcOrd="2" destOrd="0" parTransId="{D44FE938-CF62-494F-8437-71D54A5BD802}" sibTransId="{EA4E74D0-99A2-4012-A64E-2B3598D29C2A}"/>
    <dgm:cxn modelId="{026DBEB5-CA6D-42A3-BD9D-7E6775263EF1}" type="presOf" srcId="{4CDB5160-A4ED-455B-9F03-58F3031B1672}" destId="{467B4DC3-47C8-4800-BE57-46B3F8930E4E}" srcOrd="0" destOrd="0" presId="urn:microsoft.com/office/officeart/2005/8/layout/bProcess3"/>
    <dgm:cxn modelId="{6C77EBBA-CBC6-43B0-BE4D-C6296B927D9C}" srcId="{BF818C87-450A-487A-9B9D-A12E627D1681}" destId="{80079CB5-E4D7-4C58-9E64-FEB8980A34F0}" srcOrd="0" destOrd="0" parTransId="{A2B0FF2B-128A-4BEA-982A-16198D73901D}" sibTransId="{273A549D-ECAE-4D41-936B-85BDACC8085C}"/>
    <dgm:cxn modelId="{5CC649BC-3F9D-4A7F-9699-AA2D00DB7A1E}" type="presOf" srcId="{40DABAF0-7A2C-42D9-A89A-00B7B234146A}" destId="{40096BBA-341D-4B90-B0FE-CCE1FB3684E7}" srcOrd="0" destOrd="0" presId="urn:microsoft.com/office/officeart/2005/8/layout/bProcess3"/>
    <dgm:cxn modelId="{9ED13EC1-FAE2-4700-B4CD-57D173C02034}" srcId="{BF818C87-450A-487A-9B9D-A12E627D1681}" destId="{E76B5073-6E55-4431-B233-6B77FF08412C}" srcOrd="16" destOrd="0" parTransId="{0A9C2918-6960-4D3B-B2F5-54913BCBEF99}" sibTransId="{03A5A1F9-1CF1-4EE7-B05C-89CCFC21B39E}"/>
    <dgm:cxn modelId="{FC0F7CC1-7E74-48FD-A9F1-A602DC4B7538}" type="presOf" srcId="{37E7C892-E1B2-449B-984A-7A771EED78C6}" destId="{DFF41C6F-35F0-4DA4-88C3-C19078EC5044}" srcOrd="0" destOrd="0" presId="urn:microsoft.com/office/officeart/2005/8/layout/bProcess3"/>
    <dgm:cxn modelId="{D232DFC1-E97E-4ED3-8A8D-942794485F37}" type="presOf" srcId="{DD8980A0-F9C0-4934-A585-A1FEF7786480}" destId="{122B6C1E-4ED3-4360-8762-5591B2F05E22}" srcOrd="0" destOrd="0" presId="urn:microsoft.com/office/officeart/2005/8/layout/bProcess3"/>
    <dgm:cxn modelId="{5F61FAC6-6EF2-4A1B-900B-5EDBBAF03F41}" srcId="{BF818C87-450A-487A-9B9D-A12E627D1681}" destId="{0439D067-3868-446E-B69E-1E96C9D9581C}" srcOrd="15" destOrd="0" parTransId="{0CCFACD6-11B3-49A8-A418-DCEAB112E76B}" sibTransId="{DD8980A0-F9C0-4934-A585-A1FEF7786480}"/>
    <dgm:cxn modelId="{B3FB16C8-778F-48B0-8D22-338C1CD77E6B}" type="presOf" srcId="{05417A22-75A3-4EC0-8A48-9BC7F9810EFE}" destId="{30CDEE54-BE3C-499B-B7F0-13D0F6C0330D}" srcOrd="0" destOrd="0" presId="urn:microsoft.com/office/officeart/2005/8/layout/bProcess3"/>
    <dgm:cxn modelId="{E500BDC8-3646-480B-B16B-80FBA9D46BCB}" type="presOf" srcId="{83C9CB71-9431-4816-95D6-F07A4A7F36C2}" destId="{A3108EF7-89F9-4071-95DB-A656272A7B81}" srcOrd="1" destOrd="0" presId="urn:microsoft.com/office/officeart/2005/8/layout/bProcess3"/>
    <dgm:cxn modelId="{3D7D1DCD-1F72-48B7-87F5-9DFA042CFDEC}" type="presOf" srcId="{EA4E74D0-99A2-4012-A64E-2B3598D29C2A}" destId="{D2577EA2-2797-4DBA-A43A-10706BADE865}" srcOrd="1" destOrd="0" presId="urn:microsoft.com/office/officeart/2005/8/layout/bProcess3"/>
    <dgm:cxn modelId="{384BCECF-B703-4FF2-9B6F-5EEED549964C}" srcId="{BF818C87-450A-487A-9B9D-A12E627D1681}" destId="{652A89FC-A64B-48F8-BE5A-4E0BC85C7A3F}" srcOrd="1" destOrd="0" parTransId="{A96CD3A6-7143-48BC-93D0-E12D930C2478}" sibTransId="{243086BD-123D-4AD7-BCBC-0F25AC4EE183}"/>
    <dgm:cxn modelId="{6C12EDD1-5660-472F-8F2A-8DF27470D95C}" type="presOf" srcId="{0251DC3D-385E-40E2-909E-D002331A11AE}" destId="{FE4FEA59-64E6-46A0-A8B9-C612314982CD}" srcOrd="1" destOrd="0" presId="urn:microsoft.com/office/officeart/2005/8/layout/bProcess3"/>
    <dgm:cxn modelId="{0DC805D5-678B-4EDE-A824-644A5ED59030}" srcId="{BF818C87-450A-487A-9B9D-A12E627D1681}" destId="{404CBAE1-3847-4ECF-AD3C-8DDB56DE7332}" srcOrd="11" destOrd="0" parTransId="{EEF78B58-5CC3-4AE7-A8D8-81E4B994A52C}" sibTransId="{64472B06-5D8B-4677-A015-2DA675382FD8}"/>
    <dgm:cxn modelId="{389B79DE-7D89-4715-9797-7C7949E2C010}" type="presOf" srcId="{52FFF299-8D9F-4F17-A86A-243882B0D62C}" destId="{C2D2E8B0-5276-411E-A1DF-D503979486CE}" srcOrd="0" destOrd="0" presId="urn:microsoft.com/office/officeart/2005/8/layout/bProcess3"/>
    <dgm:cxn modelId="{05C514E2-8E79-45CB-9BF8-5D57DD9D3FD3}" type="presOf" srcId="{67BA6967-9A01-478A-8032-FD3F4A973875}" destId="{E1096D01-0C5F-43E9-B20A-F26A2370B98D}" srcOrd="0" destOrd="0" presId="urn:microsoft.com/office/officeart/2005/8/layout/bProcess3"/>
    <dgm:cxn modelId="{BE4C8BE7-2633-4354-850B-63925F26AE2D}" type="presOf" srcId="{A3BB8DAE-8F6C-4210-83AC-DC06101EB70C}" destId="{4ECCA2E5-E4F1-4164-9DF6-7EF407384B04}" srcOrd="0" destOrd="0" presId="urn:microsoft.com/office/officeart/2005/8/layout/bProcess3"/>
    <dgm:cxn modelId="{A6DC44EA-39DB-41BD-80A3-686E10BA944E}" type="presOf" srcId="{6EF35CC8-861F-4BC0-BDCF-14AEADF5EE49}" destId="{175F2B1B-CFD3-474D-8BC7-64C1A58C47EF}" srcOrd="0" destOrd="0" presId="urn:microsoft.com/office/officeart/2005/8/layout/bProcess3"/>
    <dgm:cxn modelId="{357240EB-8AF0-459E-8D58-233E40BF18DB}" srcId="{BF818C87-450A-487A-9B9D-A12E627D1681}" destId="{52FFF299-8D9F-4F17-A86A-243882B0D62C}" srcOrd="13" destOrd="0" parTransId="{5A3A57D6-A451-4CCA-809D-51A21829F3B4}" sibTransId="{6FCC71F0-FA28-4F8A-9812-B5D4CEE9D9A2}"/>
    <dgm:cxn modelId="{D18E20F1-3B7E-4130-BE1F-29B1FF023757}" type="presOf" srcId="{3139797D-EFFE-4751-813E-CA824F6E6141}" destId="{C9986C70-5892-4C96-9308-4B6FDE0472AA}" srcOrd="0" destOrd="0" presId="urn:microsoft.com/office/officeart/2005/8/layout/bProcess3"/>
    <dgm:cxn modelId="{805F0FFA-FE75-4166-989C-134FAC002991}" srcId="{BF818C87-450A-487A-9B9D-A12E627D1681}" destId="{C158116F-EFDF-49D6-B148-4971A037A3A5}" srcOrd="4" destOrd="0" parTransId="{D55D0C75-AF0B-40E2-AF03-5EE7932C865D}" sibTransId="{EF4E370A-F221-4771-9C95-BFE065C514E4}"/>
    <dgm:cxn modelId="{20D870FE-C07B-4139-9228-C02A191A9540}" type="presOf" srcId="{BC68BD75-94D5-488F-8D3B-C230C492C25F}" destId="{D2F646DB-7C5C-42F5-B104-64BC89BFF8DB}" srcOrd="0" destOrd="0" presId="urn:microsoft.com/office/officeart/2005/8/layout/bProcess3"/>
    <dgm:cxn modelId="{052B55FE-4950-4BFB-B026-FA7EB4F909FA}" type="presOf" srcId="{E76B5073-6E55-4431-B233-6B77FF08412C}" destId="{4D7E62F6-1C7C-40D2-965F-B942FF142978}" srcOrd="0" destOrd="0" presId="urn:microsoft.com/office/officeart/2005/8/layout/bProcess3"/>
    <dgm:cxn modelId="{95EA1DF0-7FE9-46CC-9214-E6CD32CEF96D}" type="presParOf" srcId="{2F4F90C7-4C9C-46EA-9842-CA0374EC5F0B}" destId="{059CD61F-ADF3-4505-B72E-F3B8CA8C6A12}" srcOrd="0" destOrd="0" presId="urn:microsoft.com/office/officeart/2005/8/layout/bProcess3"/>
    <dgm:cxn modelId="{D0FA1B73-909A-484F-9B82-823D00015F72}" type="presParOf" srcId="{2F4F90C7-4C9C-46EA-9842-CA0374EC5F0B}" destId="{FDDFE4CD-7DA6-4B47-9686-0A1876CEA284}" srcOrd="1" destOrd="0" presId="urn:microsoft.com/office/officeart/2005/8/layout/bProcess3"/>
    <dgm:cxn modelId="{817069EE-5A93-415F-A43F-4DC764C978B7}" type="presParOf" srcId="{FDDFE4CD-7DA6-4B47-9686-0A1876CEA284}" destId="{DAF02A58-20CC-44A6-BF2A-816939BD7DC0}" srcOrd="0" destOrd="0" presId="urn:microsoft.com/office/officeart/2005/8/layout/bProcess3"/>
    <dgm:cxn modelId="{F7020A91-7574-45C8-B0A1-90937E746B80}" type="presParOf" srcId="{2F4F90C7-4C9C-46EA-9842-CA0374EC5F0B}" destId="{1A82390A-C978-4B5E-B689-18D5D053F592}" srcOrd="2" destOrd="0" presId="urn:microsoft.com/office/officeart/2005/8/layout/bProcess3"/>
    <dgm:cxn modelId="{C6EF3E4D-638D-4494-B299-5541385CBD35}" type="presParOf" srcId="{2F4F90C7-4C9C-46EA-9842-CA0374EC5F0B}" destId="{39D5DD5E-FEBE-44DF-91A6-467B7073801A}" srcOrd="3" destOrd="0" presId="urn:microsoft.com/office/officeart/2005/8/layout/bProcess3"/>
    <dgm:cxn modelId="{579F0330-8121-4B89-9999-9374F00AD1A9}" type="presParOf" srcId="{39D5DD5E-FEBE-44DF-91A6-467B7073801A}" destId="{E8B83084-F34C-4091-845C-8F8915FEAA08}" srcOrd="0" destOrd="0" presId="urn:microsoft.com/office/officeart/2005/8/layout/bProcess3"/>
    <dgm:cxn modelId="{96521F4A-A6F6-44FD-A816-A5EA059EBF2E}" type="presParOf" srcId="{2F4F90C7-4C9C-46EA-9842-CA0374EC5F0B}" destId="{DFF41C6F-35F0-4DA4-88C3-C19078EC5044}" srcOrd="4" destOrd="0" presId="urn:microsoft.com/office/officeart/2005/8/layout/bProcess3"/>
    <dgm:cxn modelId="{ED8BA76D-45A8-4911-9020-B0974EEC8D0C}" type="presParOf" srcId="{2F4F90C7-4C9C-46EA-9842-CA0374EC5F0B}" destId="{8DD012B2-4EEF-4F2C-B304-AA46C3CCDE9D}" srcOrd="5" destOrd="0" presId="urn:microsoft.com/office/officeart/2005/8/layout/bProcess3"/>
    <dgm:cxn modelId="{CC3D724D-3C28-490F-B13A-822FF317619C}" type="presParOf" srcId="{8DD012B2-4EEF-4F2C-B304-AA46C3CCDE9D}" destId="{D2577EA2-2797-4DBA-A43A-10706BADE865}" srcOrd="0" destOrd="0" presId="urn:microsoft.com/office/officeart/2005/8/layout/bProcess3"/>
    <dgm:cxn modelId="{D5313F44-B1FB-4D81-9A4E-E40AF311C584}" type="presParOf" srcId="{2F4F90C7-4C9C-46EA-9842-CA0374EC5F0B}" destId="{175F2B1B-CFD3-474D-8BC7-64C1A58C47EF}" srcOrd="6" destOrd="0" presId="urn:microsoft.com/office/officeart/2005/8/layout/bProcess3"/>
    <dgm:cxn modelId="{B53A79D6-1E15-463F-816A-A34A657FD30C}" type="presParOf" srcId="{2F4F90C7-4C9C-46EA-9842-CA0374EC5F0B}" destId="{4ECCA2E5-E4F1-4164-9DF6-7EF407384B04}" srcOrd="7" destOrd="0" presId="urn:microsoft.com/office/officeart/2005/8/layout/bProcess3"/>
    <dgm:cxn modelId="{8A3B49D7-2941-431B-9393-7F1C7C81E3E0}" type="presParOf" srcId="{4ECCA2E5-E4F1-4164-9DF6-7EF407384B04}" destId="{C45027C8-FD50-457E-8B67-051D19FAF385}" srcOrd="0" destOrd="0" presId="urn:microsoft.com/office/officeart/2005/8/layout/bProcess3"/>
    <dgm:cxn modelId="{49143F75-C591-4F09-ADFB-4FC519FD0860}" type="presParOf" srcId="{2F4F90C7-4C9C-46EA-9842-CA0374EC5F0B}" destId="{782D905F-8434-493A-8A10-05558A7BC53A}" srcOrd="8" destOrd="0" presId="urn:microsoft.com/office/officeart/2005/8/layout/bProcess3"/>
    <dgm:cxn modelId="{10FA1644-725B-4CC9-920F-75F5CB3A493D}" type="presParOf" srcId="{2F4F90C7-4C9C-46EA-9842-CA0374EC5F0B}" destId="{06B9ECFA-0FAA-4A30-BEC4-39BA7FBF694E}" srcOrd="9" destOrd="0" presId="urn:microsoft.com/office/officeart/2005/8/layout/bProcess3"/>
    <dgm:cxn modelId="{8AB59211-42EA-4288-8242-49BA7A448F7A}" type="presParOf" srcId="{06B9ECFA-0FAA-4A30-BEC4-39BA7FBF694E}" destId="{6BE01085-2618-4B6E-A8C2-D2C9277F531A}" srcOrd="0" destOrd="0" presId="urn:microsoft.com/office/officeart/2005/8/layout/bProcess3"/>
    <dgm:cxn modelId="{0F86A92B-4539-4590-BE3F-36CF9200988F}" type="presParOf" srcId="{2F4F90C7-4C9C-46EA-9842-CA0374EC5F0B}" destId="{2516B4BD-9815-4694-B921-20894448D4E2}" srcOrd="10" destOrd="0" presId="urn:microsoft.com/office/officeart/2005/8/layout/bProcess3"/>
    <dgm:cxn modelId="{68230673-0871-4AD0-9310-B28507730573}" type="presParOf" srcId="{2F4F90C7-4C9C-46EA-9842-CA0374EC5F0B}" destId="{467B4DC3-47C8-4800-BE57-46B3F8930E4E}" srcOrd="11" destOrd="0" presId="urn:microsoft.com/office/officeart/2005/8/layout/bProcess3"/>
    <dgm:cxn modelId="{975A9F1B-3E84-4029-AABB-58F6AA4397A6}" type="presParOf" srcId="{467B4DC3-47C8-4800-BE57-46B3F8930E4E}" destId="{48C5A431-C5BA-4B3D-91B4-8232A13F66AE}" srcOrd="0" destOrd="0" presId="urn:microsoft.com/office/officeart/2005/8/layout/bProcess3"/>
    <dgm:cxn modelId="{5C2BC0A9-D480-4FD3-93DC-7379C3E4CE1F}" type="presParOf" srcId="{2F4F90C7-4C9C-46EA-9842-CA0374EC5F0B}" destId="{0B85612E-6986-41B0-9218-5A80B328D433}" srcOrd="12" destOrd="0" presId="urn:microsoft.com/office/officeart/2005/8/layout/bProcess3"/>
    <dgm:cxn modelId="{051BF8B9-2350-492B-BBCB-C1AB094018C8}" type="presParOf" srcId="{2F4F90C7-4C9C-46EA-9842-CA0374EC5F0B}" destId="{0599206C-F1D5-405F-A235-7FB3702F3836}" srcOrd="13" destOrd="0" presId="urn:microsoft.com/office/officeart/2005/8/layout/bProcess3"/>
    <dgm:cxn modelId="{242C5705-79EF-4964-804A-F8637A0EC771}" type="presParOf" srcId="{0599206C-F1D5-405F-A235-7FB3702F3836}" destId="{FE4FEA59-64E6-46A0-A8B9-C612314982CD}" srcOrd="0" destOrd="0" presId="urn:microsoft.com/office/officeart/2005/8/layout/bProcess3"/>
    <dgm:cxn modelId="{912C0A08-586E-4E73-A11E-FCCC70EB7FFF}" type="presParOf" srcId="{2F4F90C7-4C9C-46EA-9842-CA0374EC5F0B}" destId="{C9986C70-5892-4C96-9308-4B6FDE0472AA}" srcOrd="14" destOrd="0" presId="urn:microsoft.com/office/officeart/2005/8/layout/bProcess3"/>
    <dgm:cxn modelId="{55BC9853-308F-4971-8135-00FCF1ECD901}" type="presParOf" srcId="{2F4F90C7-4C9C-46EA-9842-CA0374EC5F0B}" destId="{E1096D01-0C5F-43E9-B20A-F26A2370B98D}" srcOrd="15" destOrd="0" presId="urn:microsoft.com/office/officeart/2005/8/layout/bProcess3"/>
    <dgm:cxn modelId="{E619061B-C603-4335-A862-8702FDF43A74}" type="presParOf" srcId="{E1096D01-0C5F-43E9-B20A-F26A2370B98D}" destId="{4A1FCE45-FDEB-4F1C-B5A2-95E30438305D}" srcOrd="0" destOrd="0" presId="urn:microsoft.com/office/officeart/2005/8/layout/bProcess3"/>
    <dgm:cxn modelId="{4468AA16-2FC7-49B2-A3FF-60BCE38ADF27}" type="presParOf" srcId="{2F4F90C7-4C9C-46EA-9842-CA0374EC5F0B}" destId="{065EB9EC-45CB-4416-B8A4-185D63064C3B}" srcOrd="16" destOrd="0" presId="urn:microsoft.com/office/officeart/2005/8/layout/bProcess3"/>
    <dgm:cxn modelId="{D595F39B-8C67-4838-BBF7-CFE74652D772}" type="presParOf" srcId="{2F4F90C7-4C9C-46EA-9842-CA0374EC5F0B}" destId="{30CDEE54-BE3C-499B-B7F0-13D0F6C0330D}" srcOrd="17" destOrd="0" presId="urn:microsoft.com/office/officeart/2005/8/layout/bProcess3"/>
    <dgm:cxn modelId="{23B69404-478D-410D-84E5-4C3AD0077D21}" type="presParOf" srcId="{30CDEE54-BE3C-499B-B7F0-13D0F6C0330D}" destId="{7AD53958-49F9-4D20-9C85-959290499B91}" srcOrd="0" destOrd="0" presId="urn:microsoft.com/office/officeart/2005/8/layout/bProcess3"/>
    <dgm:cxn modelId="{4CF2313B-8DE8-41B6-95DC-85A001EDFF8A}" type="presParOf" srcId="{2F4F90C7-4C9C-46EA-9842-CA0374EC5F0B}" destId="{00D42307-2CE8-4ED3-956D-5DF61C26F751}" srcOrd="18" destOrd="0" presId="urn:microsoft.com/office/officeart/2005/8/layout/bProcess3"/>
    <dgm:cxn modelId="{96671073-E534-42C2-A740-71FE0BB47DFC}" type="presParOf" srcId="{2F4F90C7-4C9C-46EA-9842-CA0374EC5F0B}" destId="{CB334CB7-A460-480B-BF96-777C090F3CE0}" srcOrd="19" destOrd="0" presId="urn:microsoft.com/office/officeart/2005/8/layout/bProcess3"/>
    <dgm:cxn modelId="{A251C06F-F5D0-4020-8261-07BBCE43BBC1}" type="presParOf" srcId="{CB334CB7-A460-480B-BF96-777C090F3CE0}" destId="{A3108EF7-89F9-4071-95DB-A656272A7B81}" srcOrd="0" destOrd="0" presId="urn:microsoft.com/office/officeart/2005/8/layout/bProcess3"/>
    <dgm:cxn modelId="{16D4CE2F-D2EB-4A87-8D60-A2E5489F8F9A}" type="presParOf" srcId="{2F4F90C7-4C9C-46EA-9842-CA0374EC5F0B}" destId="{C619DA43-6174-4C5B-88B4-B6654AA0B8A2}" srcOrd="20" destOrd="0" presId="urn:microsoft.com/office/officeart/2005/8/layout/bProcess3"/>
    <dgm:cxn modelId="{406EB92B-2459-4302-BE6A-2A8C56439CFB}" type="presParOf" srcId="{2F4F90C7-4C9C-46EA-9842-CA0374EC5F0B}" destId="{1D332FC0-E464-4B6E-A9BD-68F6F043F77C}" srcOrd="21" destOrd="0" presId="urn:microsoft.com/office/officeart/2005/8/layout/bProcess3"/>
    <dgm:cxn modelId="{748F5832-12E9-41BA-AB8B-22C4BB984EB9}" type="presParOf" srcId="{1D332FC0-E464-4B6E-A9BD-68F6F043F77C}" destId="{4C881FD5-5DE4-46FF-ACD1-E97820941CAE}" srcOrd="0" destOrd="0" presId="urn:microsoft.com/office/officeart/2005/8/layout/bProcess3"/>
    <dgm:cxn modelId="{18BA37EA-CDA6-4F57-AC87-217AFD7DA9C1}" type="presParOf" srcId="{2F4F90C7-4C9C-46EA-9842-CA0374EC5F0B}" destId="{0C541164-9C7A-4DED-9781-8247CBCFD3A9}" srcOrd="22" destOrd="0" presId="urn:microsoft.com/office/officeart/2005/8/layout/bProcess3"/>
    <dgm:cxn modelId="{D78B8C22-FE9A-4DBD-8F03-84A5BB786040}" type="presParOf" srcId="{2F4F90C7-4C9C-46EA-9842-CA0374EC5F0B}" destId="{8AF60792-4F45-4704-BF21-8D08A4FC75B3}" srcOrd="23" destOrd="0" presId="urn:microsoft.com/office/officeart/2005/8/layout/bProcess3"/>
    <dgm:cxn modelId="{CCD31DA4-5310-462D-8CFB-A732A59D791F}" type="presParOf" srcId="{8AF60792-4F45-4704-BF21-8D08A4FC75B3}" destId="{28DC11C8-B291-4272-9D04-B28858A9B2C3}" srcOrd="0" destOrd="0" presId="urn:microsoft.com/office/officeart/2005/8/layout/bProcess3"/>
    <dgm:cxn modelId="{6AA3B93F-6E96-4F40-B4F5-392745191840}" type="presParOf" srcId="{2F4F90C7-4C9C-46EA-9842-CA0374EC5F0B}" destId="{35D68175-445D-4071-8B31-CDB5D53EBC27}" srcOrd="24" destOrd="0" presId="urn:microsoft.com/office/officeart/2005/8/layout/bProcess3"/>
    <dgm:cxn modelId="{648ED943-74EB-4082-B570-EB75D754A6F4}" type="presParOf" srcId="{2F4F90C7-4C9C-46EA-9842-CA0374EC5F0B}" destId="{40096BBA-341D-4B90-B0FE-CCE1FB3684E7}" srcOrd="25" destOrd="0" presId="urn:microsoft.com/office/officeart/2005/8/layout/bProcess3"/>
    <dgm:cxn modelId="{9BA37040-C1F4-41CA-97AB-56F9E8A141D8}" type="presParOf" srcId="{40096BBA-341D-4B90-B0FE-CCE1FB3684E7}" destId="{CE5D0C7C-2B42-4092-99E3-AA91CFD8026E}" srcOrd="0" destOrd="0" presId="urn:microsoft.com/office/officeart/2005/8/layout/bProcess3"/>
    <dgm:cxn modelId="{80ABD969-11BD-4512-B4C4-51E2C493CB07}" type="presParOf" srcId="{2F4F90C7-4C9C-46EA-9842-CA0374EC5F0B}" destId="{C2D2E8B0-5276-411E-A1DF-D503979486CE}" srcOrd="26" destOrd="0" presId="urn:microsoft.com/office/officeart/2005/8/layout/bProcess3"/>
    <dgm:cxn modelId="{CD212A77-5B39-4AEB-BCC2-6EAFCBE8AE0A}" type="presParOf" srcId="{2F4F90C7-4C9C-46EA-9842-CA0374EC5F0B}" destId="{754240FE-41E3-43C6-BB03-5AC0D646821C}" srcOrd="27" destOrd="0" presId="urn:microsoft.com/office/officeart/2005/8/layout/bProcess3"/>
    <dgm:cxn modelId="{5119166B-5CE5-45F6-93B8-35BD518E2F18}" type="presParOf" srcId="{754240FE-41E3-43C6-BB03-5AC0D646821C}" destId="{DE76DCFC-F88E-48E5-A255-6EFCEA037900}" srcOrd="0" destOrd="0" presId="urn:microsoft.com/office/officeart/2005/8/layout/bProcess3"/>
    <dgm:cxn modelId="{52C39734-5089-4B2A-8692-110F78448D8B}" type="presParOf" srcId="{2F4F90C7-4C9C-46EA-9842-CA0374EC5F0B}" destId="{EE79C2EB-5F54-4346-A59D-24C60E52B607}" srcOrd="28" destOrd="0" presId="urn:microsoft.com/office/officeart/2005/8/layout/bProcess3"/>
    <dgm:cxn modelId="{7862BF33-C460-4703-B52D-C2AE41CB13BB}" type="presParOf" srcId="{2F4F90C7-4C9C-46EA-9842-CA0374EC5F0B}" destId="{D2F646DB-7C5C-42F5-B104-64BC89BFF8DB}" srcOrd="29" destOrd="0" presId="urn:microsoft.com/office/officeart/2005/8/layout/bProcess3"/>
    <dgm:cxn modelId="{E293DAF9-A84B-4EDC-B5C5-4DDB8D79FE92}" type="presParOf" srcId="{D2F646DB-7C5C-42F5-B104-64BC89BFF8DB}" destId="{005584F1-5BE5-4D9D-8850-12C6C4134AC7}" srcOrd="0" destOrd="0" presId="urn:microsoft.com/office/officeart/2005/8/layout/bProcess3"/>
    <dgm:cxn modelId="{8408F5C1-D476-4FDD-9605-60A1209B6651}" type="presParOf" srcId="{2F4F90C7-4C9C-46EA-9842-CA0374EC5F0B}" destId="{27358F3C-6BE8-4CBF-ACAF-25A28B159E76}" srcOrd="30" destOrd="0" presId="urn:microsoft.com/office/officeart/2005/8/layout/bProcess3"/>
    <dgm:cxn modelId="{71115796-8277-4C26-A1C1-CEFFA804AC78}" type="presParOf" srcId="{2F4F90C7-4C9C-46EA-9842-CA0374EC5F0B}" destId="{122B6C1E-4ED3-4360-8762-5591B2F05E22}" srcOrd="31" destOrd="0" presId="urn:microsoft.com/office/officeart/2005/8/layout/bProcess3"/>
    <dgm:cxn modelId="{A0969BD7-1506-4ED4-9EA6-0B4A8CC35384}" type="presParOf" srcId="{122B6C1E-4ED3-4360-8762-5591B2F05E22}" destId="{922C7E8A-C0D9-4C3B-8777-FCAF40A63241}" srcOrd="0" destOrd="0" presId="urn:microsoft.com/office/officeart/2005/8/layout/bProcess3"/>
    <dgm:cxn modelId="{DAF73607-CD2E-4ECC-8808-2A051B081E7E}" type="presParOf" srcId="{2F4F90C7-4C9C-46EA-9842-CA0374EC5F0B}" destId="{4D7E62F6-1C7C-40D2-965F-B942FF142978}" srcOrd="32" destOrd="0" presId="urn:microsoft.com/office/officeart/2005/8/layout/bProcess3"/>
    <dgm:cxn modelId="{6998241D-CEA4-4D6F-8644-BAB516940A68}" type="presParOf" srcId="{2F4F90C7-4C9C-46EA-9842-CA0374EC5F0B}" destId="{4120FBAA-78B0-4057-9947-81858AF12B87}" srcOrd="33" destOrd="0" presId="urn:microsoft.com/office/officeart/2005/8/layout/bProcess3"/>
    <dgm:cxn modelId="{FD6A68B2-DE0F-4247-A6F3-DA8FED91C837}" type="presParOf" srcId="{4120FBAA-78B0-4057-9947-81858AF12B87}" destId="{ACDF7D70-1C38-45A2-AFC7-8469FE9008AF}" srcOrd="0" destOrd="0" presId="urn:microsoft.com/office/officeart/2005/8/layout/bProcess3"/>
    <dgm:cxn modelId="{65183B5B-9E0B-480E-B929-1A08663C285A}" type="presParOf" srcId="{2F4F90C7-4C9C-46EA-9842-CA0374EC5F0B}" destId="{CE490DCF-297A-4638-A156-1B831F1C99FB}" srcOrd="34" destOrd="0" presId="urn:microsoft.com/office/officeart/2005/8/layout/bProcess3"/>
    <dgm:cxn modelId="{5E10067D-7363-4475-AC51-90AD610B0D5A}" type="presParOf" srcId="{2F4F90C7-4C9C-46EA-9842-CA0374EC5F0B}" destId="{CB4B7941-5BAB-4168-84FB-631ED76A861F}" srcOrd="35" destOrd="0" presId="urn:microsoft.com/office/officeart/2005/8/layout/bProcess3"/>
    <dgm:cxn modelId="{9A322DB4-E509-4F28-8B0A-0142BBAC4E0B}" type="presParOf" srcId="{CB4B7941-5BAB-4168-84FB-631ED76A861F}" destId="{A5EDE16F-41C7-4C56-BEFD-24B0B05238BC}" srcOrd="0" destOrd="0" presId="urn:microsoft.com/office/officeart/2005/8/layout/bProcess3"/>
    <dgm:cxn modelId="{D3BBCEB6-1AC4-4110-A42E-19985122934E}" type="presParOf" srcId="{2F4F90C7-4C9C-46EA-9842-CA0374EC5F0B}" destId="{A37D21A7-AF51-420F-944A-01D184CD04C6}" srcOrd="36" destOrd="0" presId="urn:microsoft.com/office/officeart/2005/8/layout/bProcess3"/>
    <dgm:cxn modelId="{A1010F69-968D-40D2-88CD-408D2CC6877D}" type="presParOf" srcId="{2F4F90C7-4C9C-46EA-9842-CA0374EC5F0B}" destId="{EA9F7BB5-3458-4B33-A8B3-ADE754596F0B}" srcOrd="37" destOrd="0" presId="urn:microsoft.com/office/officeart/2005/8/layout/bProcess3"/>
    <dgm:cxn modelId="{4C0829EC-A685-452E-88FD-AC3E71E1F250}" type="presParOf" srcId="{EA9F7BB5-3458-4B33-A8B3-ADE754596F0B}" destId="{AF337D10-BA06-492A-ADD3-796975035531}" srcOrd="0" destOrd="0" presId="urn:microsoft.com/office/officeart/2005/8/layout/bProcess3"/>
    <dgm:cxn modelId="{81C2915C-6EB2-4FB1-ADF4-57A702E7DF17}" type="presParOf" srcId="{2F4F90C7-4C9C-46EA-9842-CA0374EC5F0B}" destId="{1FF8AC74-C529-4B5C-981C-758241273AF3}" srcOrd="3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818C87-450A-487A-9B9D-A12E627D168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80079CB5-E4D7-4C58-9E64-FEB8980A34F0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COMM</a:t>
          </a:r>
          <a:endParaRPr lang="en-US" sz="1200">
            <a:solidFill>
              <a:schemeClr val="tx1"/>
            </a:solidFill>
          </a:endParaRPr>
        </a:p>
      </dgm:t>
    </dgm:pt>
    <dgm:pt modelId="{A2B0FF2B-128A-4BEA-982A-16198D73901D}" type="parTrans" cxnId="{6C77EBBA-CBC6-43B0-BE4D-C6296B927D9C}">
      <dgm:prSet/>
      <dgm:spPr/>
      <dgm:t>
        <a:bodyPr/>
        <a:lstStyle/>
        <a:p>
          <a:endParaRPr lang="en-NL"/>
        </a:p>
      </dgm:t>
    </dgm:pt>
    <dgm:pt modelId="{273A549D-ECAE-4D41-936B-85BDACC8085C}" type="sibTrans" cxnId="{6C77EBBA-CBC6-43B0-BE4D-C6296B927D9C}">
      <dgm:prSet/>
      <dgm:spPr/>
      <dgm:t>
        <a:bodyPr/>
        <a:lstStyle/>
        <a:p>
          <a:endParaRPr lang="en-NL"/>
        </a:p>
      </dgm:t>
    </dgm:pt>
    <dgm:pt modelId="{2F4F90C7-4C9C-46EA-9842-CA0374EC5F0B}" type="pres">
      <dgm:prSet presAssocID="{BF818C87-450A-487A-9B9D-A12E627D1681}" presName="Name0" presStyleCnt="0">
        <dgm:presLayoutVars>
          <dgm:dir/>
          <dgm:resizeHandles val="exact"/>
        </dgm:presLayoutVars>
      </dgm:prSet>
      <dgm:spPr/>
    </dgm:pt>
    <dgm:pt modelId="{059CD61F-ADF3-4505-B72E-F3B8CA8C6A12}" type="pres">
      <dgm:prSet presAssocID="{80079CB5-E4D7-4C58-9E64-FEB8980A34F0}" presName="node" presStyleLbl="node1" presStyleIdx="0" presStyleCnt="1" custLinFactNeighborX="1400">
        <dgm:presLayoutVars>
          <dgm:bulletEnabled val="1"/>
        </dgm:presLayoutVars>
      </dgm:prSet>
      <dgm:spPr/>
    </dgm:pt>
  </dgm:ptLst>
  <dgm:cxnLst>
    <dgm:cxn modelId="{927D4756-B241-4722-B4D3-D42237D78A7B}" type="presOf" srcId="{80079CB5-E4D7-4C58-9E64-FEB8980A34F0}" destId="{059CD61F-ADF3-4505-B72E-F3B8CA8C6A12}" srcOrd="0" destOrd="0" presId="urn:microsoft.com/office/officeart/2005/8/layout/bProcess3"/>
    <dgm:cxn modelId="{30494F78-5E63-4096-B8BA-115ACA37B44D}" type="presOf" srcId="{BF818C87-450A-487A-9B9D-A12E627D1681}" destId="{2F4F90C7-4C9C-46EA-9842-CA0374EC5F0B}" srcOrd="0" destOrd="0" presId="urn:microsoft.com/office/officeart/2005/8/layout/bProcess3"/>
    <dgm:cxn modelId="{6C77EBBA-CBC6-43B0-BE4D-C6296B927D9C}" srcId="{BF818C87-450A-487A-9B9D-A12E627D1681}" destId="{80079CB5-E4D7-4C58-9E64-FEB8980A34F0}" srcOrd="0" destOrd="0" parTransId="{A2B0FF2B-128A-4BEA-982A-16198D73901D}" sibTransId="{273A549D-ECAE-4D41-936B-85BDACC8085C}"/>
    <dgm:cxn modelId="{65789869-0BFE-4F71-B5E6-57B5E91DC3D9}" type="presParOf" srcId="{2F4F90C7-4C9C-46EA-9842-CA0374EC5F0B}" destId="{059CD61F-ADF3-4505-B72E-F3B8CA8C6A12}" srcOrd="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818C87-450A-487A-9B9D-A12E627D168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80079CB5-E4D7-4C58-9E64-FEB8980A34F0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COMM</a:t>
          </a:r>
          <a:endParaRPr lang="en-US" sz="1200">
            <a:solidFill>
              <a:schemeClr val="tx1"/>
            </a:solidFill>
          </a:endParaRPr>
        </a:p>
      </dgm:t>
    </dgm:pt>
    <dgm:pt modelId="{A2B0FF2B-128A-4BEA-982A-16198D73901D}" type="parTrans" cxnId="{6C77EBBA-CBC6-43B0-BE4D-C6296B927D9C}">
      <dgm:prSet/>
      <dgm:spPr/>
      <dgm:t>
        <a:bodyPr/>
        <a:lstStyle/>
        <a:p>
          <a:endParaRPr lang="en-NL"/>
        </a:p>
      </dgm:t>
    </dgm:pt>
    <dgm:pt modelId="{273A549D-ECAE-4D41-936B-85BDACC8085C}" type="sibTrans" cxnId="{6C77EBBA-CBC6-43B0-BE4D-C6296B927D9C}">
      <dgm:prSet/>
      <dgm:spPr/>
      <dgm:t>
        <a:bodyPr/>
        <a:lstStyle/>
        <a:p>
          <a:endParaRPr lang="en-NL"/>
        </a:p>
      </dgm:t>
    </dgm:pt>
    <dgm:pt modelId="{2F4F90C7-4C9C-46EA-9842-CA0374EC5F0B}" type="pres">
      <dgm:prSet presAssocID="{BF818C87-450A-487A-9B9D-A12E627D1681}" presName="Name0" presStyleCnt="0">
        <dgm:presLayoutVars>
          <dgm:dir/>
          <dgm:resizeHandles val="exact"/>
        </dgm:presLayoutVars>
      </dgm:prSet>
      <dgm:spPr/>
    </dgm:pt>
    <dgm:pt modelId="{059CD61F-ADF3-4505-B72E-F3B8CA8C6A12}" type="pres">
      <dgm:prSet presAssocID="{80079CB5-E4D7-4C58-9E64-FEB8980A34F0}" presName="node" presStyleLbl="node1" presStyleIdx="0" presStyleCnt="1" custLinFactNeighborX="1400">
        <dgm:presLayoutVars>
          <dgm:bulletEnabled val="1"/>
        </dgm:presLayoutVars>
      </dgm:prSet>
      <dgm:spPr/>
    </dgm:pt>
  </dgm:ptLst>
  <dgm:cxnLst>
    <dgm:cxn modelId="{927D4756-B241-4722-B4D3-D42237D78A7B}" type="presOf" srcId="{80079CB5-E4D7-4C58-9E64-FEB8980A34F0}" destId="{059CD61F-ADF3-4505-B72E-F3B8CA8C6A12}" srcOrd="0" destOrd="0" presId="urn:microsoft.com/office/officeart/2005/8/layout/bProcess3"/>
    <dgm:cxn modelId="{30494F78-5E63-4096-B8BA-115ACA37B44D}" type="presOf" srcId="{BF818C87-450A-487A-9B9D-A12E627D1681}" destId="{2F4F90C7-4C9C-46EA-9842-CA0374EC5F0B}" srcOrd="0" destOrd="0" presId="urn:microsoft.com/office/officeart/2005/8/layout/bProcess3"/>
    <dgm:cxn modelId="{6C77EBBA-CBC6-43B0-BE4D-C6296B927D9C}" srcId="{BF818C87-450A-487A-9B9D-A12E627D1681}" destId="{80079CB5-E4D7-4C58-9E64-FEB8980A34F0}" srcOrd="0" destOrd="0" parTransId="{A2B0FF2B-128A-4BEA-982A-16198D73901D}" sibTransId="{273A549D-ECAE-4D41-936B-85BDACC8085C}"/>
    <dgm:cxn modelId="{65789869-0BFE-4F71-B5E6-57B5E91DC3D9}" type="presParOf" srcId="{2F4F90C7-4C9C-46EA-9842-CA0374EC5F0B}" destId="{059CD61F-ADF3-4505-B72E-F3B8CA8C6A12}" srcOrd="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F818C87-450A-487A-9B9D-A12E627D168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652A89FC-A64B-48F8-BE5A-4E0BC85C7A3F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Check COMM</a:t>
          </a:r>
        </a:p>
        <a:p>
          <a:r>
            <a:rPr lang="en-US" sz="1200">
              <a:solidFill>
                <a:schemeClr val="tx1"/>
              </a:solidFill>
            </a:rPr>
            <a:t>TW 1</a:t>
          </a:r>
        </a:p>
      </dgm:t>
    </dgm:pt>
    <dgm:pt modelId="{A96CD3A6-7143-48BC-93D0-E12D930C2478}" type="parTrans" cxnId="{384BCECF-B703-4FF2-9B6F-5EEED549964C}">
      <dgm:prSet/>
      <dgm:spPr/>
      <dgm:t>
        <a:bodyPr/>
        <a:lstStyle/>
        <a:p>
          <a:endParaRPr lang="en-NL"/>
        </a:p>
      </dgm:t>
    </dgm:pt>
    <dgm:pt modelId="{243086BD-123D-4AD7-BCBC-0F25AC4EE183}" type="sibTrans" cxnId="{384BCECF-B703-4FF2-9B6F-5EEED549964C}">
      <dgm:prSet/>
      <dgm:spPr/>
      <dgm:t>
        <a:bodyPr/>
        <a:lstStyle/>
        <a:p>
          <a:endParaRPr lang="en-NL"/>
        </a:p>
      </dgm:t>
    </dgm:pt>
    <dgm:pt modelId="{37E7C892-E1B2-449B-984A-7A771EED78C6}">
      <dgm:prSet phldrT="[Text]" custT="1"/>
      <dgm:spPr>
        <a:solidFill>
          <a:schemeClr val="accent3">
            <a:lumMod val="75000"/>
            <a:alpha val="80000"/>
          </a:schemeClr>
        </a:solidFill>
      </dgm:spPr>
      <dgm:t>
        <a:bodyPr/>
        <a:lstStyle/>
        <a:p>
          <a:r>
            <a:rPr lang="en-US" sz="1300">
              <a:solidFill>
                <a:schemeClr val="tx1"/>
              </a:solidFill>
            </a:rPr>
            <a:t>Update LT</a:t>
          </a:r>
        </a:p>
        <a:p>
          <a:r>
            <a:rPr lang="en-US" sz="1200">
              <a:solidFill>
                <a:schemeClr val="tx1"/>
              </a:solidFill>
            </a:rPr>
            <a:t>TW 2</a:t>
          </a:r>
        </a:p>
      </dgm:t>
    </dgm:pt>
    <dgm:pt modelId="{D44FE938-CF62-494F-8437-71D54A5BD802}" type="parTrans" cxnId="{2DF472AD-C55E-4AF5-AE05-1E871A26879A}">
      <dgm:prSet/>
      <dgm:spPr/>
      <dgm:t>
        <a:bodyPr/>
        <a:lstStyle/>
        <a:p>
          <a:endParaRPr lang="en-NL"/>
        </a:p>
      </dgm:t>
    </dgm:pt>
    <dgm:pt modelId="{EA4E74D0-99A2-4012-A64E-2B3598D29C2A}" type="sibTrans" cxnId="{2DF472AD-C55E-4AF5-AE05-1E871A26879A}">
      <dgm:prSet/>
      <dgm:spPr/>
      <dgm:t>
        <a:bodyPr/>
        <a:lstStyle/>
        <a:p>
          <a:endParaRPr lang="en-NL"/>
        </a:p>
      </dgm:t>
    </dgm:pt>
    <dgm:pt modelId="{6EF35CC8-861F-4BC0-BDCF-14AEADF5EE49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4</a:t>
          </a:r>
        </a:p>
      </dgm:t>
    </dgm:pt>
    <dgm:pt modelId="{7DB58534-1DA8-4003-96E8-35BFE1BB7194}" type="parTrans" cxnId="{08DD2295-F5B6-47E3-9C14-3FF0EA4FFDCE}">
      <dgm:prSet/>
      <dgm:spPr/>
      <dgm:t>
        <a:bodyPr/>
        <a:lstStyle/>
        <a:p>
          <a:endParaRPr lang="en-NL"/>
        </a:p>
      </dgm:t>
    </dgm:pt>
    <dgm:pt modelId="{A3BB8DAE-8F6C-4210-83AC-DC06101EB70C}" type="sibTrans" cxnId="{08DD2295-F5B6-47E3-9C14-3FF0EA4FFDCE}">
      <dgm:prSet/>
      <dgm:spPr/>
      <dgm:t>
        <a:bodyPr/>
        <a:lstStyle/>
        <a:p>
          <a:endParaRPr lang="en-NL"/>
        </a:p>
      </dgm:t>
    </dgm:pt>
    <dgm:pt modelId="{C158116F-EFDF-49D6-B148-4971A037A3A5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5</a:t>
          </a:r>
        </a:p>
      </dgm:t>
    </dgm:pt>
    <dgm:pt modelId="{D55D0C75-AF0B-40E2-AF03-5EE7932C865D}" type="parTrans" cxnId="{805F0FFA-FE75-4166-989C-134FAC002991}">
      <dgm:prSet/>
      <dgm:spPr/>
      <dgm:t>
        <a:bodyPr/>
        <a:lstStyle/>
        <a:p>
          <a:endParaRPr lang="en-NL"/>
        </a:p>
      </dgm:t>
    </dgm:pt>
    <dgm:pt modelId="{EF4E370A-F221-4771-9C95-BFE065C514E4}" type="sibTrans" cxnId="{805F0FFA-FE75-4166-989C-134FAC002991}">
      <dgm:prSet/>
      <dgm:spPr/>
      <dgm:t>
        <a:bodyPr/>
        <a:lstStyle/>
        <a:p>
          <a:endParaRPr lang="en-NL"/>
        </a:p>
      </dgm:t>
    </dgm:pt>
    <dgm:pt modelId="{167E5FFB-F3D4-421F-9C20-3C804619C812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7</a:t>
          </a:r>
        </a:p>
      </dgm:t>
    </dgm:pt>
    <dgm:pt modelId="{49F29E9E-FE53-47CA-957C-59979023F66E}" type="parTrans" cxnId="{83A9FF4F-6935-4913-AC64-1C2F2188D4EC}">
      <dgm:prSet/>
      <dgm:spPr/>
      <dgm:t>
        <a:bodyPr/>
        <a:lstStyle/>
        <a:p>
          <a:endParaRPr lang="en-NL"/>
        </a:p>
      </dgm:t>
    </dgm:pt>
    <dgm:pt modelId="{4CDB5160-A4ED-455B-9F03-58F3031B1672}" type="sibTrans" cxnId="{83A9FF4F-6935-4913-AC64-1C2F2188D4EC}">
      <dgm:prSet/>
      <dgm:spPr/>
      <dgm:t>
        <a:bodyPr/>
        <a:lstStyle/>
        <a:p>
          <a:endParaRPr lang="en-NL"/>
        </a:p>
      </dgm:t>
    </dgm:pt>
    <dgm:pt modelId="{D2958A7B-11BC-40C6-9777-AB3CCFF304F1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8</a:t>
          </a:r>
        </a:p>
      </dgm:t>
    </dgm:pt>
    <dgm:pt modelId="{A43913F8-FF6C-49BB-A039-D5A87F0D8EC3}" type="parTrans" cxnId="{E540A213-0C9B-4445-8E49-578088082150}">
      <dgm:prSet/>
      <dgm:spPr/>
      <dgm:t>
        <a:bodyPr/>
        <a:lstStyle/>
        <a:p>
          <a:endParaRPr lang="en-NL"/>
        </a:p>
      </dgm:t>
    </dgm:pt>
    <dgm:pt modelId="{0251DC3D-385E-40E2-909E-D002331A11AE}" type="sibTrans" cxnId="{E540A213-0C9B-4445-8E49-578088082150}">
      <dgm:prSet/>
      <dgm:spPr/>
      <dgm:t>
        <a:bodyPr/>
        <a:lstStyle/>
        <a:p>
          <a:endParaRPr lang="en-NL"/>
        </a:p>
      </dgm:t>
    </dgm:pt>
    <dgm:pt modelId="{3139797D-EFFE-4751-813E-CA824F6E6141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pPr rtl="0"/>
          <a:r>
            <a:rPr lang="en-US" sz="1200">
              <a:solidFill>
                <a:schemeClr val="tx1"/>
              </a:solidFill>
            </a:rPr>
            <a:t>TW 9</a:t>
          </a:r>
          <a:r>
            <a:rPr lang="en-US" sz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200">
            <a:solidFill>
              <a:schemeClr val="tx1"/>
            </a:solidFill>
          </a:endParaRPr>
        </a:p>
      </dgm:t>
    </dgm:pt>
    <dgm:pt modelId="{4540B376-CB27-4DAD-BCB0-F6DCC2429EC3}" type="parTrans" cxnId="{90C6AF87-63B8-4BF0-8EE3-E5E0C5567961}">
      <dgm:prSet/>
      <dgm:spPr/>
      <dgm:t>
        <a:bodyPr/>
        <a:lstStyle/>
        <a:p>
          <a:endParaRPr lang="en-NL"/>
        </a:p>
      </dgm:t>
    </dgm:pt>
    <dgm:pt modelId="{67BA6967-9A01-478A-8032-FD3F4A973875}" type="sibTrans" cxnId="{90C6AF87-63B8-4BF0-8EE3-E5E0C5567961}">
      <dgm:prSet/>
      <dgm:spPr/>
      <dgm:t>
        <a:bodyPr/>
        <a:lstStyle/>
        <a:p>
          <a:endParaRPr lang="en-NL"/>
        </a:p>
      </dgm:t>
    </dgm:pt>
    <dgm:pt modelId="{BB26ED01-ED7B-4F92-B66A-23635C05057A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10</a:t>
          </a:r>
        </a:p>
      </dgm:t>
    </dgm:pt>
    <dgm:pt modelId="{D83C2A0A-1645-4397-8396-55321E94CB83}" type="parTrans" cxnId="{B0BEC308-A1F6-4EE4-9CD1-4326D02F0F74}">
      <dgm:prSet/>
      <dgm:spPr/>
      <dgm:t>
        <a:bodyPr/>
        <a:lstStyle/>
        <a:p>
          <a:endParaRPr lang="en-NL"/>
        </a:p>
      </dgm:t>
    </dgm:pt>
    <dgm:pt modelId="{0B568909-A0C8-4FCA-8D77-E9BAD8EED8D5}" type="sibTrans" cxnId="{B0BEC308-A1F6-4EE4-9CD1-4326D02F0F74}">
      <dgm:prSet/>
      <dgm:spPr/>
      <dgm:t>
        <a:bodyPr/>
        <a:lstStyle/>
        <a:p>
          <a:endParaRPr lang="en-NL"/>
        </a:p>
      </dgm:t>
    </dgm:pt>
    <dgm:pt modelId="{404CBAE1-3847-4ECF-AD3C-8DDB56DE7332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11</a:t>
          </a:r>
        </a:p>
      </dgm:t>
    </dgm:pt>
    <dgm:pt modelId="{EEF78B58-5CC3-4AE7-A8D8-81E4B994A52C}" type="parTrans" cxnId="{0DC805D5-678B-4EDE-A824-644A5ED59030}">
      <dgm:prSet/>
      <dgm:spPr/>
      <dgm:t>
        <a:bodyPr/>
        <a:lstStyle/>
        <a:p>
          <a:endParaRPr lang="en-NL"/>
        </a:p>
      </dgm:t>
    </dgm:pt>
    <dgm:pt modelId="{64472B06-5D8B-4677-A015-2DA675382FD8}" type="sibTrans" cxnId="{0DC805D5-678B-4EDE-A824-644A5ED59030}">
      <dgm:prSet/>
      <dgm:spPr/>
      <dgm:t>
        <a:bodyPr/>
        <a:lstStyle/>
        <a:p>
          <a:endParaRPr lang="en-NL"/>
        </a:p>
      </dgm:t>
    </dgm:pt>
    <dgm:pt modelId="{52FFF299-8D9F-4F17-A86A-243882B0D62C}">
      <dgm:prSet phldrT="[Text]" custT="1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 sz="1200">
              <a:solidFill>
                <a:schemeClr val="tx1"/>
              </a:solidFill>
            </a:rPr>
            <a:t>TW 13</a:t>
          </a:r>
        </a:p>
      </dgm:t>
    </dgm:pt>
    <dgm:pt modelId="{5A3A57D6-A451-4CCA-809D-51A21829F3B4}" type="parTrans" cxnId="{357240EB-8AF0-459E-8D58-233E40BF18DB}">
      <dgm:prSet/>
      <dgm:spPr/>
      <dgm:t>
        <a:bodyPr/>
        <a:lstStyle/>
        <a:p>
          <a:endParaRPr lang="en-NL"/>
        </a:p>
      </dgm:t>
    </dgm:pt>
    <dgm:pt modelId="{6FCC71F0-FA28-4F8A-9812-B5D4CEE9D9A2}" type="sibTrans" cxnId="{357240EB-8AF0-459E-8D58-233E40BF18DB}">
      <dgm:prSet/>
      <dgm:spPr/>
      <dgm:t>
        <a:bodyPr/>
        <a:lstStyle/>
        <a:p>
          <a:endParaRPr lang="en-NL"/>
        </a:p>
      </dgm:t>
    </dgm:pt>
    <dgm:pt modelId="{80079CB5-E4D7-4C58-9E64-FEB8980A34F0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pPr rtl="0"/>
          <a:r>
            <a:rPr lang="en-US" sz="1600">
              <a:solidFill>
                <a:schemeClr val="tx1"/>
              </a:solidFill>
            </a:rPr>
            <a:t>Sync bc1</a:t>
          </a:r>
          <a:r>
            <a:rPr lang="en-US" sz="16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600">
            <a:solidFill>
              <a:schemeClr val="tx1"/>
            </a:solidFill>
          </a:endParaRPr>
        </a:p>
        <a:p>
          <a:r>
            <a:rPr lang="en-US" sz="1200">
              <a:solidFill>
                <a:schemeClr val="tx1"/>
              </a:solidFill>
            </a:rPr>
            <a:t>TW 0</a:t>
          </a:r>
        </a:p>
      </dgm:t>
    </dgm:pt>
    <dgm:pt modelId="{A2B0FF2B-128A-4BEA-982A-16198D73901D}" type="parTrans" cxnId="{6C77EBBA-CBC6-43B0-BE4D-C6296B927D9C}">
      <dgm:prSet/>
      <dgm:spPr/>
      <dgm:t>
        <a:bodyPr/>
        <a:lstStyle/>
        <a:p>
          <a:endParaRPr lang="en-NL"/>
        </a:p>
      </dgm:t>
    </dgm:pt>
    <dgm:pt modelId="{273A549D-ECAE-4D41-936B-85BDACC8085C}" type="sibTrans" cxnId="{6C77EBBA-CBC6-43B0-BE4D-C6296B927D9C}">
      <dgm:prSet/>
      <dgm:spPr/>
      <dgm:t>
        <a:bodyPr/>
        <a:lstStyle/>
        <a:p>
          <a:endParaRPr lang="en-NL"/>
        </a:p>
      </dgm:t>
    </dgm:pt>
    <dgm:pt modelId="{D48E9451-0233-4D8A-A247-821092F4B8D6}">
      <dgm:prSet phldrT="[Text]"/>
      <dgm:spPr>
        <a:solidFill>
          <a:schemeClr val="tx1">
            <a:alpha val="80000"/>
          </a:schemeClr>
        </a:solidFill>
      </dgm:spPr>
      <dgm:t>
        <a:bodyPr/>
        <a:lstStyle/>
        <a:p>
          <a:pPr rtl="0"/>
          <a:r>
            <a:rPr lang="en-US">
              <a:solidFill>
                <a:schemeClr val="tx1"/>
              </a:solidFill>
              <a:latin typeface="Trebuchet MS" panose="020B0603020202020204"/>
            </a:rPr>
            <a:t>Check TO </a:t>
          </a:r>
          <a:br>
            <a:rPr lang="en-US">
              <a:solidFill>
                <a:schemeClr val="tx1"/>
              </a:solidFill>
              <a:latin typeface="Trebuchet MS" panose="020B0603020202020204"/>
            </a:rPr>
          </a:br>
          <a:r>
            <a:rPr lang="en-US">
              <a:solidFill>
                <a:schemeClr val="tx1"/>
              </a:solidFill>
              <a:latin typeface="Trebuchet MS" panose="020B0603020202020204"/>
            </a:rPr>
            <a:t>and reset</a:t>
          </a:r>
          <a:br>
            <a:rPr lang="en-US">
              <a:solidFill>
                <a:schemeClr val="tx1"/>
              </a:solidFill>
              <a:latin typeface="Trebuchet MS" panose="020B0603020202020204"/>
            </a:rPr>
          </a:br>
          <a:r>
            <a:rPr lang="en-US">
              <a:solidFill>
                <a:schemeClr val="tx1"/>
              </a:solidFill>
            </a:rPr>
            <a:t>TW 3</a:t>
          </a:r>
          <a:endParaRPr lang="en-US"/>
        </a:p>
      </dgm:t>
    </dgm:pt>
    <dgm:pt modelId="{1F55FFA2-AD26-4D29-8138-B6961A05FEBB}" type="parTrans" cxnId="{282F810D-6335-4A62-B8D8-32CED0A5BA4C}">
      <dgm:prSet/>
      <dgm:spPr/>
      <dgm:t>
        <a:bodyPr/>
        <a:lstStyle/>
        <a:p>
          <a:endParaRPr lang="en-NL"/>
        </a:p>
      </dgm:t>
    </dgm:pt>
    <dgm:pt modelId="{F7E2F678-9C6A-43C3-927E-DB661A2122FD}" type="sibTrans" cxnId="{282F810D-6335-4A62-B8D8-32CED0A5BA4C}">
      <dgm:prSet/>
      <dgm:spPr/>
      <dgm:t>
        <a:bodyPr/>
        <a:lstStyle/>
        <a:p>
          <a:endParaRPr lang="en-NL"/>
        </a:p>
      </dgm:t>
    </dgm:pt>
    <dgm:pt modelId="{47E6CFAB-1D0B-463C-A8A8-61BCBE5CCEE8}">
      <dgm:prSet phldrT="[Text]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TW 6</a:t>
          </a:r>
        </a:p>
      </dgm:t>
    </dgm:pt>
    <dgm:pt modelId="{19DDA4E4-2498-45A5-8D86-B87676BBC7B3}" type="parTrans" cxnId="{BD189495-4A82-400F-A987-5AA9D29CDBA3}">
      <dgm:prSet/>
      <dgm:spPr/>
      <dgm:t>
        <a:bodyPr/>
        <a:lstStyle/>
        <a:p>
          <a:endParaRPr lang="en-NL"/>
        </a:p>
      </dgm:t>
    </dgm:pt>
    <dgm:pt modelId="{8D8F3E31-1ADD-406E-805D-E20DEFEBA75F}" type="sibTrans" cxnId="{BD189495-4A82-400F-A987-5AA9D29CDBA3}">
      <dgm:prSet/>
      <dgm:spPr/>
      <dgm:t>
        <a:bodyPr/>
        <a:lstStyle/>
        <a:p>
          <a:endParaRPr lang="en-NL"/>
        </a:p>
      </dgm:t>
    </dgm:pt>
    <dgm:pt modelId="{0DBCF5FF-112F-44B5-BB1D-277D23BFD3D4}">
      <dgm:prSet phldrT="[Text]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TW 12</a:t>
          </a:r>
        </a:p>
      </dgm:t>
    </dgm:pt>
    <dgm:pt modelId="{25D4FA18-A105-438E-8ADD-A4C97E2E1FA1}" type="parTrans" cxnId="{83A208C4-0391-46AA-A4DD-132CE7CCBAC4}">
      <dgm:prSet/>
      <dgm:spPr/>
      <dgm:t>
        <a:bodyPr/>
        <a:lstStyle/>
        <a:p>
          <a:endParaRPr lang="en-NL"/>
        </a:p>
      </dgm:t>
    </dgm:pt>
    <dgm:pt modelId="{430F68FC-F6EA-4B5E-9415-F73E6E6ED7AA}" type="sibTrans" cxnId="{83A208C4-0391-46AA-A4DD-132CE7CCBAC4}">
      <dgm:prSet/>
      <dgm:spPr/>
      <dgm:t>
        <a:bodyPr/>
        <a:lstStyle/>
        <a:p>
          <a:endParaRPr lang="en-NL"/>
        </a:p>
      </dgm:t>
    </dgm:pt>
    <dgm:pt modelId="{E9A8C44C-2243-4E2C-A6E0-C2D06D3EB0F0}">
      <dgm:prSet phldrT="[Text]"/>
      <dgm:spPr>
        <a:solidFill>
          <a:schemeClr val="tx1">
            <a:alpha val="80000"/>
          </a:schemeClr>
        </a:solidFill>
      </dgm:spPr>
      <dgm:t>
        <a:bodyPr/>
        <a:lstStyle/>
        <a:p>
          <a:r>
            <a:rPr lang="en-US">
              <a:solidFill>
                <a:schemeClr val="tx1"/>
              </a:solidFill>
            </a:rPr>
            <a:t>TW 14</a:t>
          </a:r>
        </a:p>
      </dgm:t>
    </dgm:pt>
    <dgm:pt modelId="{5E302D16-1377-4B64-84D2-78146E5617EB}" type="parTrans" cxnId="{240B9E31-52A0-4873-8FD9-81D7DCC1A563}">
      <dgm:prSet/>
      <dgm:spPr/>
      <dgm:t>
        <a:bodyPr/>
        <a:lstStyle/>
        <a:p>
          <a:endParaRPr lang="en-NL"/>
        </a:p>
      </dgm:t>
    </dgm:pt>
    <dgm:pt modelId="{F0155069-E709-4E43-9B2C-16B16B769AAE}" type="sibTrans" cxnId="{240B9E31-52A0-4873-8FD9-81D7DCC1A563}">
      <dgm:prSet/>
      <dgm:spPr/>
      <dgm:t>
        <a:bodyPr/>
        <a:lstStyle/>
        <a:p>
          <a:endParaRPr lang="en-NL"/>
        </a:p>
      </dgm:t>
    </dgm:pt>
    <dgm:pt modelId="{37947A5B-0EFF-4616-BE7C-A847E54209EF}">
      <dgm:prSet phldrT="[Text]"/>
      <dgm:spPr>
        <a:solidFill>
          <a:schemeClr val="tx1">
            <a:alpha val="80000"/>
          </a:schemeClr>
        </a:solidFill>
      </dgm:spPr>
      <dgm:t>
        <a:bodyPr/>
        <a:lstStyle/>
        <a:p>
          <a:pPr rtl="0"/>
          <a:r>
            <a:rPr lang="en-US">
              <a:solidFill>
                <a:schemeClr val="tx1"/>
              </a:solidFill>
              <a:latin typeface="Trebuchet MS" panose="020B0603020202020204"/>
            </a:rPr>
            <a:t>Reset variables</a:t>
          </a:r>
          <a:br>
            <a:rPr lang="en-US">
              <a:solidFill>
                <a:schemeClr val="tx1"/>
              </a:solidFill>
              <a:latin typeface="Trebuchet MS" panose="020B0603020202020204"/>
            </a:rPr>
          </a:br>
          <a:r>
            <a:rPr lang="en-US">
              <a:solidFill>
                <a:schemeClr val="tx1"/>
              </a:solidFill>
            </a:rPr>
            <a:t>TW 15</a:t>
          </a:r>
        </a:p>
      </dgm:t>
    </dgm:pt>
    <dgm:pt modelId="{27BC656F-2571-4E2C-A358-EA86E7929936}" type="parTrans" cxnId="{AB010E8B-FFD1-4EB6-B7E8-343D2D04C89C}">
      <dgm:prSet/>
      <dgm:spPr/>
      <dgm:t>
        <a:bodyPr/>
        <a:lstStyle/>
        <a:p>
          <a:endParaRPr lang="en-NL"/>
        </a:p>
      </dgm:t>
    </dgm:pt>
    <dgm:pt modelId="{7968C3ED-ACFA-41F0-99D2-C74CD81387AB}" type="sibTrans" cxnId="{AB010E8B-FFD1-4EB6-B7E8-343D2D04C89C}">
      <dgm:prSet/>
      <dgm:spPr/>
      <dgm:t>
        <a:bodyPr/>
        <a:lstStyle/>
        <a:p>
          <a:endParaRPr lang="en-NL"/>
        </a:p>
      </dgm:t>
    </dgm:pt>
    <dgm:pt modelId="{08F8957B-03F4-4DEF-A8F6-BE7430332C3E}">
      <dgm:prSet phldrT="[Text]"/>
      <dgm:spPr>
        <a:solidFill>
          <a:schemeClr val="tx1">
            <a:alpha val="80000"/>
          </a:schemeClr>
        </a:solidFill>
      </dgm:spPr>
      <dgm:t>
        <a:bodyPr/>
        <a:lstStyle/>
        <a:p>
          <a:pPr rtl="0"/>
          <a:r>
            <a:rPr lang="en-US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>
            <a:solidFill>
              <a:schemeClr val="tx1"/>
            </a:solidFill>
          </a:endParaRPr>
        </a:p>
        <a:p>
          <a:pPr rtl="0"/>
          <a:r>
            <a:rPr lang="en-US">
              <a:solidFill>
                <a:schemeClr val="tx1"/>
              </a:solidFill>
            </a:rPr>
            <a:t>TW 16</a:t>
          </a:r>
        </a:p>
      </dgm:t>
    </dgm:pt>
    <dgm:pt modelId="{E21FBAAD-523C-487C-96DA-6E7BE83966E7}" type="sibTrans" cxnId="{9475E8B6-0C13-438B-BAB3-8DF722F0C431}">
      <dgm:prSet/>
      <dgm:spPr/>
      <dgm:t>
        <a:bodyPr/>
        <a:lstStyle/>
        <a:p>
          <a:endParaRPr lang="en-NL"/>
        </a:p>
      </dgm:t>
    </dgm:pt>
    <dgm:pt modelId="{59F136CB-1F5A-409F-A852-830300CFC0C6}" type="parTrans" cxnId="{9475E8B6-0C13-438B-BAB3-8DF722F0C431}">
      <dgm:prSet/>
      <dgm:spPr/>
      <dgm:t>
        <a:bodyPr/>
        <a:lstStyle/>
        <a:p>
          <a:endParaRPr lang="en-NL"/>
        </a:p>
      </dgm:t>
    </dgm:pt>
    <dgm:pt modelId="{2F4F90C7-4C9C-46EA-9842-CA0374EC5F0B}" type="pres">
      <dgm:prSet presAssocID="{BF818C87-450A-487A-9B9D-A12E627D1681}" presName="Name0" presStyleCnt="0">
        <dgm:presLayoutVars>
          <dgm:dir/>
          <dgm:resizeHandles val="exact"/>
        </dgm:presLayoutVars>
      </dgm:prSet>
      <dgm:spPr/>
    </dgm:pt>
    <dgm:pt modelId="{059CD61F-ADF3-4505-B72E-F3B8CA8C6A12}" type="pres">
      <dgm:prSet presAssocID="{80079CB5-E4D7-4C58-9E64-FEB8980A34F0}" presName="node" presStyleLbl="node1" presStyleIdx="0" presStyleCnt="17">
        <dgm:presLayoutVars>
          <dgm:bulletEnabled val="1"/>
        </dgm:presLayoutVars>
      </dgm:prSet>
      <dgm:spPr/>
    </dgm:pt>
    <dgm:pt modelId="{FDDFE4CD-7DA6-4B47-9686-0A1876CEA284}" type="pres">
      <dgm:prSet presAssocID="{273A549D-ECAE-4D41-936B-85BDACC8085C}" presName="sibTrans" presStyleLbl="sibTrans1D1" presStyleIdx="0" presStyleCnt="16"/>
      <dgm:spPr/>
    </dgm:pt>
    <dgm:pt modelId="{DAF02A58-20CC-44A6-BF2A-816939BD7DC0}" type="pres">
      <dgm:prSet presAssocID="{273A549D-ECAE-4D41-936B-85BDACC8085C}" presName="connectorText" presStyleLbl="sibTrans1D1" presStyleIdx="0" presStyleCnt="16"/>
      <dgm:spPr/>
    </dgm:pt>
    <dgm:pt modelId="{1A82390A-C978-4B5E-B689-18D5D053F592}" type="pres">
      <dgm:prSet presAssocID="{652A89FC-A64B-48F8-BE5A-4E0BC85C7A3F}" presName="node" presStyleLbl="node1" presStyleIdx="1" presStyleCnt="17">
        <dgm:presLayoutVars>
          <dgm:bulletEnabled val="1"/>
        </dgm:presLayoutVars>
      </dgm:prSet>
      <dgm:spPr/>
    </dgm:pt>
    <dgm:pt modelId="{39D5DD5E-FEBE-44DF-91A6-467B7073801A}" type="pres">
      <dgm:prSet presAssocID="{243086BD-123D-4AD7-BCBC-0F25AC4EE183}" presName="sibTrans" presStyleLbl="sibTrans1D1" presStyleIdx="1" presStyleCnt="16"/>
      <dgm:spPr/>
    </dgm:pt>
    <dgm:pt modelId="{E8B83084-F34C-4091-845C-8F8915FEAA08}" type="pres">
      <dgm:prSet presAssocID="{243086BD-123D-4AD7-BCBC-0F25AC4EE183}" presName="connectorText" presStyleLbl="sibTrans1D1" presStyleIdx="1" presStyleCnt="16"/>
      <dgm:spPr/>
    </dgm:pt>
    <dgm:pt modelId="{DFF41C6F-35F0-4DA4-88C3-C19078EC5044}" type="pres">
      <dgm:prSet presAssocID="{37E7C892-E1B2-449B-984A-7A771EED78C6}" presName="node" presStyleLbl="node1" presStyleIdx="2" presStyleCnt="17">
        <dgm:presLayoutVars>
          <dgm:bulletEnabled val="1"/>
        </dgm:presLayoutVars>
      </dgm:prSet>
      <dgm:spPr/>
    </dgm:pt>
    <dgm:pt modelId="{8DD012B2-4EEF-4F2C-B304-AA46C3CCDE9D}" type="pres">
      <dgm:prSet presAssocID="{EA4E74D0-99A2-4012-A64E-2B3598D29C2A}" presName="sibTrans" presStyleLbl="sibTrans1D1" presStyleIdx="2" presStyleCnt="16"/>
      <dgm:spPr/>
    </dgm:pt>
    <dgm:pt modelId="{D2577EA2-2797-4DBA-A43A-10706BADE865}" type="pres">
      <dgm:prSet presAssocID="{EA4E74D0-99A2-4012-A64E-2B3598D29C2A}" presName="connectorText" presStyleLbl="sibTrans1D1" presStyleIdx="2" presStyleCnt="16"/>
      <dgm:spPr/>
    </dgm:pt>
    <dgm:pt modelId="{F1227F52-D446-4AF8-8190-BC5724801A91}" type="pres">
      <dgm:prSet presAssocID="{D48E9451-0233-4D8A-A247-821092F4B8D6}" presName="node" presStyleLbl="node1" presStyleIdx="3" presStyleCnt="17">
        <dgm:presLayoutVars>
          <dgm:bulletEnabled val="1"/>
        </dgm:presLayoutVars>
      </dgm:prSet>
      <dgm:spPr>
        <a:solidFill>
          <a:schemeClr val="bg1">
            <a:lumMod val="50000"/>
            <a:lumOff val="50000"/>
          </a:schemeClr>
        </a:solidFill>
      </dgm:spPr>
    </dgm:pt>
    <dgm:pt modelId="{A1FD00AF-C908-4DC3-9C68-494C5D3D687C}" type="pres">
      <dgm:prSet presAssocID="{F7E2F678-9C6A-43C3-927E-DB661A2122FD}" presName="sibTrans" presStyleLbl="sibTrans1D1" presStyleIdx="3" presStyleCnt="16"/>
      <dgm:spPr/>
    </dgm:pt>
    <dgm:pt modelId="{7FB70DAB-CE97-444C-8E8D-5F3C1E6E4934}" type="pres">
      <dgm:prSet presAssocID="{F7E2F678-9C6A-43C3-927E-DB661A2122FD}" presName="connectorText" presStyleLbl="sibTrans1D1" presStyleIdx="3" presStyleCnt="16"/>
      <dgm:spPr/>
    </dgm:pt>
    <dgm:pt modelId="{175F2B1B-CFD3-474D-8BC7-64C1A58C47EF}" type="pres">
      <dgm:prSet presAssocID="{6EF35CC8-861F-4BC0-BDCF-14AEADF5EE49}" presName="node" presStyleLbl="node1" presStyleIdx="4" presStyleCnt="17">
        <dgm:presLayoutVars>
          <dgm:bulletEnabled val="1"/>
        </dgm:presLayoutVars>
      </dgm:prSet>
      <dgm:spPr/>
    </dgm:pt>
    <dgm:pt modelId="{4ECCA2E5-E4F1-4164-9DF6-7EF407384B04}" type="pres">
      <dgm:prSet presAssocID="{A3BB8DAE-8F6C-4210-83AC-DC06101EB70C}" presName="sibTrans" presStyleLbl="sibTrans1D1" presStyleIdx="4" presStyleCnt="16"/>
      <dgm:spPr/>
    </dgm:pt>
    <dgm:pt modelId="{C45027C8-FD50-457E-8B67-051D19FAF385}" type="pres">
      <dgm:prSet presAssocID="{A3BB8DAE-8F6C-4210-83AC-DC06101EB70C}" presName="connectorText" presStyleLbl="sibTrans1D1" presStyleIdx="4" presStyleCnt="16"/>
      <dgm:spPr/>
    </dgm:pt>
    <dgm:pt modelId="{782D905F-8434-493A-8A10-05558A7BC53A}" type="pres">
      <dgm:prSet presAssocID="{C158116F-EFDF-49D6-B148-4971A037A3A5}" presName="node" presStyleLbl="node1" presStyleIdx="5" presStyleCnt="17">
        <dgm:presLayoutVars>
          <dgm:bulletEnabled val="1"/>
        </dgm:presLayoutVars>
      </dgm:prSet>
      <dgm:spPr/>
    </dgm:pt>
    <dgm:pt modelId="{06B9ECFA-0FAA-4A30-BEC4-39BA7FBF694E}" type="pres">
      <dgm:prSet presAssocID="{EF4E370A-F221-4771-9C95-BFE065C514E4}" presName="sibTrans" presStyleLbl="sibTrans1D1" presStyleIdx="5" presStyleCnt="16"/>
      <dgm:spPr/>
    </dgm:pt>
    <dgm:pt modelId="{6BE01085-2618-4B6E-A8C2-D2C9277F531A}" type="pres">
      <dgm:prSet presAssocID="{EF4E370A-F221-4771-9C95-BFE065C514E4}" presName="connectorText" presStyleLbl="sibTrans1D1" presStyleIdx="5" presStyleCnt="16"/>
      <dgm:spPr/>
    </dgm:pt>
    <dgm:pt modelId="{5424674C-73BD-4C0A-8282-4147EA888ADC}" type="pres">
      <dgm:prSet presAssocID="{47E6CFAB-1D0B-463C-A8A8-61BCBE5CCEE8}" presName="node" presStyleLbl="node1" presStyleIdx="6" presStyleCnt="17">
        <dgm:presLayoutVars>
          <dgm:bulletEnabled val="1"/>
        </dgm:presLayoutVars>
      </dgm:prSet>
      <dgm:spPr/>
    </dgm:pt>
    <dgm:pt modelId="{5B577770-ADA8-4884-BBA7-100AD414A70C}" type="pres">
      <dgm:prSet presAssocID="{8D8F3E31-1ADD-406E-805D-E20DEFEBA75F}" presName="sibTrans" presStyleLbl="sibTrans1D1" presStyleIdx="6" presStyleCnt="16"/>
      <dgm:spPr/>
    </dgm:pt>
    <dgm:pt modelId="{85DFA1F3-232A-4719-8CD0-6FB1F7B7122E}" type="pres">
      <dgm:prSet presAssocID="{8D8F3E31-1ADD-406E-805D-E20DEFEBA75F}" presName="connectorText" presStyleLbl="sibTrans1D1" presStyleIdx="6" presStyleCnt="16"/>
      <dgm:spPr/>
    </dgm:pt>
    <dgm:pt modelId="{2516B4BD-9815-4694-B921-20894448D4E2}" type="pres">
      <dgm:prSet presAssocID="{167E5FFB-F3D4-421F-9C20-3C804619C812}" presName="node" presStyleLbl="node1" presStyleIdx="7" presStyleCnt="17">
        <dgm:presLayoutVars>
          <dgm:bulletEnabled val="1"/>
        </dgm:presLayoutVars>
      </dgm:prSet>
      <dgm:spPr/>
    </dgm:pt>
    <dgm:pt modelId="{467B4DC3-47C8-4800-BE57-46B3F8930E4E}" type="pres">
      <dgm:prSet presAssocID="{4CDB5160-A4ED-455B-9F03-58F3031B1672}" presName="sibTrans" presStyleLbl="sibTrans1D1" presStyleIdx="7" presStyleCnt="16"/>
      <dgm:spPr/>
    </dgm:pt>
    <dgm:pt modelId="{48C5A431-C5BA-4B3D-91B4-8232A13F66AE}" type="pres">
      <dgm:prSet presAssocID="{4CDB5160-A4ED-455B-9F03-58F3031B1672}" presName="connectorText" presStyleLbl="sibTrans1D1" presStyleIdx="7" presStyleCnt="16"/>
      <dgm:spPr/>
    </dgm:pt>
    <dgm:pt modelId="{0B85612E-6986-41B0-9218-5A80B328D433}" type="pres">
      <dgm:prSet presAssocID="{D2958A7B-11BC-40C6-9777-AB3CCFF304F1}" presName="node" presStyleLbl="node1" presStyleIdx="8" presStyleCnt="17">
        <dgm:presLayoutVars>
          <dgm:bulletEnabled val="1"/>
        </dgm:presLayoutVars>
      </dgm:prSet>
      <dgm:spPr/>
    </dgm:pt>
    <dgm:pt modelId="{0599206C-F1D5-405F-A235-7FB3702F3836}" type="pres">
      <dgm:prSet presAssocID="{0251DC3D-385E-40E2-909E-D002331A11AE}" presName="sibTrans" presStyleLbl="sibTrans1D1" presStyleIdx="8" presStyleCnt="16"/>
      <dgm:spPr/>
    </dgm:pt>
    <dgm:pt modelId="{FE4FEA59-64E6-46A0-A8B9-C612314982CD}" type="pres">
      <dgm:prSet presAssocID="{0251DC3D-385E-40E2-909E-D002331A11AE}" presName="connectorText" presStyleLbl="sibTrans1D1" presStyleIdx="8" presStyleCnt="16"/>
      <dgm:spPr/>
    </dgm:pt>
    <dgm:pt modelId="{C9986C70-5892-4C96-9308-4B6FDE0472AA}" type="pres">
      <dgm:prSet presAssocID="{3139797D-EFFE-4751-813E-CA824F6E6141}" presName="node" presStyleLbl="node1" presStyleIdx="9" presStyleCnt="17">
        <dgm:presLayoutVars>
          <dgm:bulletEnabled val="1"/>
        </dgm:presLayoutVars>
      </dgm:prSet>
      <dgm:spPr/>
    </dgm:pt>
    <dgm:pt modelId="{E1096D01-0C5F-43E9-B20A-F26A2370B98D}" type="pres">
      <dgm:prSet presAssocID="{67BA6967-9A01-478A-8032-FD3F4A973875}" presName="sibTrans" presStyleLbl="sibTrans1D1" presStyleIdx="9" presStyleCnt="16"/>
      <dgm:spPr/>
    </dgm:pt>
    <dgm:pt modelId="{4A1FCE45-FDEB-4F1C-B5A2-95E30438305D}" type="pres">
      <dgm:prSet presAssocID="{67BA6967-9A01-478A-8032-FD3F4A973875}" presName="connectorText" presStyleLbl="sibTrans1D1" presStyleIdx="9" presStyleCnt="16"/>
      <dgm:spPr/>
    </dgm:pt>
    <dgm:pt modelId="{C619DA43-6174-4C5B-88B4-B6654AA0B8A2}" type="pres">
      <dgm:prSet presAssocID="{BB26ED01-ED7B-4F92-B66A-23635C05057A}" presName="node" presStyleLbl="node1" presStyleIdx="10" presStyleCnt="17">
        <dgm:presLayoutVars>
          <dgm:bulletEnabled val="1"/>
        </dgm:presLayoutVars>
      </dgm:prSet>
      <dgm:spPr/>
    </dgm:pt>
    <dgm:pt modelId="{1D332FC0-E464-4B6E-A9BD-68F6F043F77C}" type="pres">
      <dgm:prSet presAssocID="{0B568909-A0C8-4FCA-8D77-E9BAD8EED8D5}" presName="sibTrans" presStyleLbl="sibTrans1D1" presStyleIdx="10" presStyleCnt="16"/>
      <dgm:spPr/>
    </dgm:pt>
    <dgm:pt modelId="{4C881FD5-5DE4-46FF-ACD1-E97820941CAE}" type="pres">
      <dgm:prSet presAssocID="{0B568909-A0C8-4FCA-8D77-E9BAD8EED8D5}" presName="connectorText" presStyleLbl="sibTrans1D1" presStyleIdx="10" presStyleCnt="16"/>
      <dgm:spPr/>
    </dgm:pt>
    <dgm:pt modelId="{0C541164-9C7A-4DED-9781-8247CBCFD3A9}" type="pres">
      <dgm:prSet presAssocID="{404CBAE1-3847-4ECF-AD3C-8DDB56DE7332}" presName="node" presStyleLbl="node1" presStyleIdx="11" presStyleCnt="17">
        <dgm:presLayoutVars>
          <dgm:bulletEnabled val="1"/>
        </dgm:presLayoutVars>
      </dgm:prSet>
      <dgm:spPr/>
    </dgm:pt>
    <dgm:pt modelId="{8AF60792-4F45-4704-BF21-8D08A4FC75B3}" type="pres">
      <dgm:prSet presAssocID="{64472B06-5D8B-4677-A015-2DA675382FD8}" presName="sibTrans" presStyleLbl="sibTrans1D1" presStyleIdx="11" presStyleCnt="16"/>
      <dgm:spPr/>
    </dgm:pt>
    <dgm:pt modelId="{28DC11C8-B291-4272-9D04-B28858A9B2C3}" type="pres">
      <dgm:prSet presAssocID="{64472B06-5D8B-4677-A015-2DA675382FD8}" presName="connectorText" presStyleLbl="sibTrans1D1" presStyleIdx="11" presStyleCnt="16"/>
      <dgm:spPr/>
    </dgm:pt>
    <dgm:pt modelId="{65E8F21B-6F88-468D-802C-D096E0D24DFF}" type="pres">
      <dgm:prSet presAssocID="{0DBCF5FF-112F-44B5-BB1D-277D23BFD3D4}" presName="node" presStyleLbl="node1" presStyleIdx="12" presStyleCnt="17">
        <dgm:presLayoutVars>
          <dgm:bulletEnabled val="1"/>
        </dgm:presLayoutVars>
      </dgm:prSet>
      <dgm:spPr/>
    </dgm:pt>
    <dgm:pt modelId="{ACA65A1B-BDA4-4764-8D80-A6E93BC695BB}" type="pres">
      <dgm:prSet presAssocID="{430F68FC-F6EA-4B5E-9415-F73E6E6ED7AA}" presName="sibTrans" presStyleLbl="sibTrans1D1" presStyleIdx="12" presStyleCnt="16"/>
      <dgm:spPr/>
    </dgm:pt>
    <dgm:pt modelId="{C343F4C1-2DBB-4C8F-9B51-86E48C15A639}" type="pres">
      <dgm:prSet presAssocID="{430F68FC-F6EA-4B5E-9415-F73E6E6ED7AA}" presName="connectorText" presStyleLbl="sibTrans1D1" presStyleIdx="12" presStyleCnt="16"/>
      <dgm:spPr/>
    </dgm:pt>
    <dgm:pt modelId="{C2D2E8B0-5276-411E-A1DF-D503979486CE}" type="pres">
      <dgm:prSet presAssocID="{52FFF299-8D9F-4F17-A86A-243882B0D62C}" presName="node" presStyleLbl="node1" presStyleIdx="13" presStyleCnt="17">
        <dgm:presLayoutVars>
          <dgm:bulletEnabled val="1"/>
        </dgm:presLayoutVars>
      </dgm:prSet>
      <dgm:spPr/>
    </dgm:pt>
    <dgm:pt modelId="{754240FE-41E3-43C6-BB03-5AC0D646821C}" type="pres">
      <dgm:prSet presAssocID="{6FCC71F0-FA28-4F8A-9812-B5D4CEE9D9A2}" presName="sibTrans" presStyleLbl="sibTrans1D1" presStyleIdx="13" presStyleCnt="16"/>
      <dgm:spPr/>
    </dgm:pt>
    <dgm:pt modelId="{DE76DCFC-F88E-48E5-A255-6EFCEA037900}" type="pres">
      <dgm:prSet presAssocID="{6FCC71F0-FA28-4F8A-9812-B5D4CEE9D9A2}" presName="connectorText" presStyleLbl="sibTrans1D1" presStyleIdx="13" presStyleCnt="16"/>
      <dgm:spPr/>
    </dgm:pt>
    <dgm:pt modelId="{C543C966-13B0-4057-B36E-BDFABF4161D5}" type="pres">
      <dgm:prSet presAssocID="{E9A8C44C-2243-4E2C-A6E0-C2D06D3EB0F0}" presName="node" presStyleLbl="node1" presStyleIdx="14" presStyleCnt="17">
        <dgm:presLayoutVars>
          <dgm:bulletEnabled val="1"/>
        </dgm:presLayoutVars>
      </dgm:prSet>
      <dgm:spPr/>
    </dgm:pt>
    <dgm:pt modelId="{86620DB3-66ED-4D23-8BEB-E90F6B5B98EB}" type="pres">
      <dgm:prSet presAssocID="{F0155069-E709-4E43-9B2C-16B16B769AAE}" presName="sibTrans" presStyleLbl="sibTrans1D1" presStyleIdx="14" presStyleCnt="16"/>
      <dgm:spPr/>
    </dgm:pt>
    <dgm:pt modelId="{595AF6B7-AEC0-4178-80A9-9C6E4E619BA2}" type="pres">
      <dgm:prSet presAssocID="{F0155069-E709-4E43-9B2C-16B16B769AAE}" presName="connectorText" presStyleLbl="sibTrans1D1" presStyleIdx="14" presStyleCnt="16"/>
      <dgm:spPr/>
    </dgm:pt>
    <dgm:pt modelId="{D486AF12-3412-43C3-A5A5-807B3FB99D27}" type="pres">
      <dgm:prSet presAssocID="{37947A5B-0EFF-4616-BE7C-A847E54209EF}" presName="node" presStyleLbl="node1" presStyleIdx="15" presStyleCnt="17">
        <dgm:presLayoutVars>
          <dgm:bulletEnabled val="1"/>
        </dgm:presLayoutVars>
      </dgm:prSet>
      <dgm:spPr>
        <a:solidFill>
          <a:schemeClr val="bg1">
            <a:lumMod val="50000"/>
            <a:lumOff val="50000"/>
          </a:schemeClr>
        </a:solidFill>
      </dgm:spPr>
    </dgm:pt>
    <dgm:pt modelId="{8E893EED-F198-4D15-A951-6859EA48BA2E}" type="pres">
      <dgm:prSet presAssocID="{7968C3ED-ACFA-41F0-99D2-C74CD81387AB}" presName="sibTrans" presStyleLbl="sibTrans1D1" presStyleIdx="15" presStyleCnt="16"/>
      <dgm:spPr/>
    </dgm:pt>
    <dgm:pt modelId="{3A1C5A94-09CB-4AC2-B27C-C3250CBED9C3}" type="pres">
      <dgm:prSet presAssocID="{7968C3ED-ACFA-41F0-99D2-C74CD81387AB}" presName="connectorText" presStyleLbl="sibTrans1D1" presStyleIdx="15" presStyleCnt="16"/>
      <dgm:spPr/>
    </dgm:pt>
    <dgm:pt modelId="{6C564DF7-4CCD-4A22-9152-92155DCA4E51}" type="pres">
      <dgm:prSet presAssocID="{08F8957B-03F4-4DEF-A8F6-BE7430332C3E}" presName="node" presStyleLbl="node1" presStyleIdx="16" presStyleCnt="17">
        <dgm:presLayoutVars>
          <dgm:bulletEnabled val="1"/>
        </dgm:presLayoutVars>
      </dgm:prSet>
      <dgm:spPr/>
    </dgm:pt>
  </dgm:ptLst>
  <dgm:cxnLst>
    <dgm:cxn modelId="{8E682F00-62B6-4ACA-8918-97EE482F6DD0}" type="presOf" srcId="{8D8F3E31-1ADD-406E-805D-E20DEFEBA75F}" destId="{5B577770-ADA8-4884-BBA7-100AD414A70C}" srcOrd="0" destOrd="0" presId="urn:microsoft.com/office/officeart/2005/8/layout/bProcess3"/>
    <dgm:cxn modelId="{0F2CBF04-0F88-4BB6-AAC9-502961F7B20B}" type="presOf" srcId="{652A89FC-A64B-48F8-BE5A-4E0BC85C7A3F}" destId="{1A82390A-C978-4B5E-B689-18D5D053F592}" srcOrd="0" destOrd="0" presId="urn:microsoft.com/office/officeart/2005/8/layout/bProcess3"/>
    <dgm:cxn modelId="{5DDEB607-ECAB-44D3-8D50-0DD2CB4FD0E7}" type="presOf" srcId="{EA4E74D0-99A2-4012-A64E-2B3598D29C2A}" destId="{D2577EA2-2797-4DBA-A43A-10706BADE865}" srcOrd="1" destOrd="0" presId="urn:microsoft.com/office/officeart/2005/8/layout/bProcess3"/>
    <dgm:cxn modelId="{B0BEC308-A1F6-4EE4-9CD1-4326D02F0F74}" srcId="{BF818C87-450A-487A-9B9D-A12E627D1681}" destId="{BB26ED01-ED7B-4F92-B66A-23635C05057A}" srcOrd="10" destOrd="0" parTransId="{D83C2A0A-1645-4397-8396-55321E94CB83}" sibTransId="{0B568909-A0C8-4FCA-8D77-E9BAD8EED8D5}"/>
    <dgm:cxn modelId="{B2297A0C-D1AA-4EF7-B973-7EA7E75A3F21}" type="presOf" srcId="{EF4E370A-F221-4771-9C95-BFE065C514E4}" destId="{06B9ECFA-0FAA-4A30-BEC4-39BA7FBF694E}" srcOrd="0" destOrd="0" presId="urn:microsoft.com/office/officeart/2005/8/layout/bProcess3"/>
    <dgm:cxn modelId="{282F810D-6335-4A62-B8D8-32CED0A5BA4C}" srcId="{BF818C87-450A-487A-9B9D-A12E627D1681}" destId="{D48E9451-0233-4D8A-A247-821092F4B8D6}" srcOrd="3" destOrd="0" parTransId="{1F55FFA2-AD26-4D29-8138-B6961A05FEBB}" sibTransId="{F7E2F678-9C6A-43C3-927E-DB661A2122FD}"/>
    <dgm:cxn modelId="{31EE4B0F-A2B5-4BA7-B91C-3DD19129D101}" type="presOf" srcId="{0DBCF5FF-112F-44B5-BB1D-277D23BFD3D4}" destId="{65E8F21B-6F88-468D-802C-D096E0D24DFF}" srcOrd="0" destOrd="0" presId="urn:microsoft.com/office/officeart/2005/8/layout/bProcess3"/>
    <dgm:cxn modelId="{E540A213-0C9B-4445-8E49-578088082150}" srcId="{BF818C87-450A-487A-9B9D-A12E627D1681}" destId="{D2958A7B-11BC-40C6-9777-AB3CCFF304F1}" srcOrd="8" destOrd="0" parTransId="{A43913F8-FF6C-49BB-A039-D5A87F0D8EC3}" sibTransId="{0251DC3D-385E-40E2-909E-D002331A11AE}"/>
    <dgm:cxn modelId="{AEE2741C-09A0-43E4-A3A9-70D67B065822}" type="presOf" srcId="{404CBAE1-3847-4ECF-AD3C-8DDB56DE7332}" destId="{0C541164-9C7A-4DED-9781-8247CBCFD3A9}" srcOrd="0" destOrd="0" presId="urn:microsoft.com/office/officeart/2005/8/layout/bProcess3"/>
    <dgm:cxn modelId="{5FDF471E-E068-46CA-9FE6-CA1EE9AAC142}" type="presOf" srcId="{4CDB5160-A4ED-455B-9F03-58F3031B1672}" destId="{48C5A431-C5BA-4B3D-91B4-8232A13F66AE}" srcOrd="1" destOrd="0" presId="urn:microsoft.com/office/officeart/2005/8/layout/bProcess3"/>
    <dgm:cxn modelId="{D7BF2026-66EB-4CCF-B1FC-D0E4FFE91D10}" type="presOf" srcId="{0B568909-A0C8-4FCA-8D77-E9BAD8EED8D5}" destId="{1D332FC0-E464-4B6E-A9BD-68F6F043F77C}" srcOrd="0" destOrd="0" presId="urn:microsoft.com/office/officeart/2005/8/layout/bProcess3"/>
    <dgm:cxn modelId="{3E22BF2A-C354-476A-B1F5-6B31B704DC61}" type="presOf" srcId="{F0155069-E709-4E43-9B2C-16B16B769AAE}" destId="{595AF6B7-AEC0-4178-80A9-9C6E4E619BA2}" srcOrd="1" destOrd="0" presId="urn:microsoft.com/office/officeart/2005/8/layout/bProcess3"/>
    <dgm:cxn modelId="{240B9E31-52A0-4873-8FD9-81D7DCC1A563}" srcId="{BF818C87-450A-487A-9B9D-A12E627D1681}" destId="{E9A8C44C-2243-4E2C-A6E0-C2D06D3EB0F0}" srcOrd="14" destOrd="0" parTransId="{5E302D16-1377-4B64-84D2-78146E5617EB}" sibTransId="{F0155069-E709-4E43-9B2C-16B16B769AAE}"/>
    <dgm:cxn modelId="{C01D9B34-4D6C-48AE-A317-375AD55806D1}" type="presOf" srcId="{A3BB8DAE-8F6C-4210-83AC-DC06101EB70C}" destId="{4ECCA2E5-E4F1-4164-9DF6-7EF407384B04}" srcOrd="0" destOrd="0" presId="urn:microsoft.com/office/officeart/2005/8/layout/bProcess3"/>
    <dgm:cxn modelId="{87AC6D3B-84EA-483B-90D3-DAA74BFD5A52}" type="presOf" srcId="{6EF35CC8-861F-4BC0-BDCF-14AEADF5EE49}" destId="{175F2B1B-CFD3-474D-8BC7-64C1A58C47EF}" srcOrd="0" destOrd="0" presId="urn:microsoft.com/office/officeart/2005/8/layout/bProcess3"/>
    <dgm:cxn modelId="{75FE563E-2DF7-4860-81EB-24F03DFA6AE1}" type="presOf" srcId="{6FCC71F0-FA28-4F8A-9812-B5D4CEE9D9A2}" destId="{754240FE-41E3-43C6-BB03-5AC0D646821C}" srcOrd="0" destOrd="0" presId="urn:microsoft.com/office/officeart/2005/8/layout/bProcess3"/>
    <dgm:cxn modelId="{9E144A65-F7CB-4683-B9DB-28F031C5D7DB}" type="presOf" srcId="{E9A8C44C-2243-4E2C-A6E0-C2D06D3EB0F0}" destId="{C543C966-13B0-4057-B36E-BDFABF4161D5}" srcOrd="0" destOrd="0" presId="urn:microsoft.com/office/officeart/2005/8/layout/bProcess3"/>
    <dgm:cxn modelId="{EAFF8245-7950-448D-88FA-0F008D4F6E69}" type="presOf" srcId="{4CDB5160-A4ED-455B-9F03-58F3031B1672}" destId="{467B4DC3-47C8-4800-BE57-46B3F8930E4E}" srcOrd="0" destOrd="0" presId="urn:microsoft.com/office/officeart/2005/8/layout/bProcess3"/>
    <dgm:cxn modelId="{5BC59D4B-81BB-4DFC-92A1-CBB54A8026F0}" type="presOf" srcId="{7968C3ED-ACFA-41F0-99D2-C74CD81387AB}" destId="{8E893EED-F198-4D15-A951-6859EA48BA2E}" srcOrd="0" destOrd="0" presId="urn:microsoft.com/office/officeart/2005/8/layout/bProcess3"/>
    <dgm:cxn modelId="{DFB1024C-2569-4DB0-B45D-7DEC854FCD11}" type="presOf" srcId="{EF4E370A-F221-4771-9C95-BFE065C514E4}" destId="{6BE01085-2618-4B6E-A8C2-D2C9277F531A}" srcOrd="1" destOrd="0" presId="urn:microsoft.com/office/officeart/2005/8/layout/bProcess3"/>
    <dgm:cxn modelId="{5ED3724F-E51A-41AA-9AF6-AB6A1488CCBF}" type="presOf" srcId="{08F8957B-03F4-4DEF-A8F6-BE7430332C3E}" destId="{6C564DF7-4CCD-4A22-9152-92155DCA4E51}" srcOrd="0" destOrd="0" presId="urn:microsoft.com/office/officeart/2005/8/layout/bProcess3"/>
    <dgm:cxn modelId="{83A9FF4F-6935-4913-AC64-1C2F2188D4EC}" srcId="{BF818C87-450A-487A-9B9D-A12E627D1681}" destId="{167E5FFB-F3D4-421F-9C20-3C804619C812}" srcOrd="7" destOrd="0" parTransId="{49F29E9E-FE53-47CA-957C-59979023F66E}" sibTransId="{4CDB5160-A4ED-455B-9F03-58F3031B1672}"/>
    <dgm:cxn modelId="{59D50552-B867-40B9-87A5-EBC3FA8320EB}" type="presOf" srcId="{273A549D-ECAE-4D41-936B-85BDACC8085C}" destId="{FDDFE4CD-7DA6-4B47-9686-0A1876CEA284}" srcOrd="0" destOrd="0" presId="urn:microsoft.com/office/officeart/2005/8/layout/bProcess3"/>
    <dgm:cxn modelId="{927D4756-B241-4722-B4D3-D42237D78A7B}" type="presOf" srcId="{80079CB5-E4D7-4C58-9E64-FEB8980A34F0}" destId="{059CD61F-ADF3-4505-B72E-F3B8CA8C6A12}" srcOrd="0" destOrd="0" presId="urn:microsoft.com/office/officeart/2005/8/layout/bProcess3"/>
    <dgm:cxn modelId="{DD0C0777-8D35-4F65-9C24-D34B234E2699}" type="presOf" srcId="{430F68FC-F6EA-4B5E-9415-F73E6E6ED7AA}" destId="{C343F4C1-2DBB-4C8F-9B51-86E48C15A639}" srcOrd="1" destOrd="0" presId="urn:microsoft.com/office/officeart/2005/8/layout/bProcess3"/>
    <dgm:cxn modelId="{30494F78-5E63-4096-B8BA-115ACA37B44D}" type="presOf" srcId="{BF818C87-450A-487A-9B9D-A12E627D1681}" destId="{2F4F90C7-4C9C-46EA-9842-CA0374EC5F0B}" srcOrd="0" destOrd="0" presId="urn:microsoft.com/office/officeart/2005/8/layout/bProcess3"/>
    <dgm:cxn modelId="{0D701B7C-EBF1-4401-94E6-5E121E04792F}" type="presOf" srcId="{F7E2F678-9C6A-43C3-927E-DB661A2122FD}" destId="{7FB70DAB-CE97-444C-8E8D-5F3C1E6E4934}" srcOrd="1" destOrd="0" presId="urn:microsoft.com/office/officeart/2005/8/layout/bProcess3"/>
    <dgm:cxn modelId="{C5413C84-5E86-4F4A-AFB6-879008E11409}" type="presOf" srcId="{0251DC3D-385E-40E2-909E-D002331A11AE}" destId="{0599206C-F1D5-405F-A235-7FB3702F3836}" srcOrd="0" destOrd="0" presId="urn:microsoft.com/office/officeart/2005/8/layout/bProcess3"/>
    <dgm:cxn modelId="{90C6AF87-63B8-4BF0-8EE3-E5E0C5567961}" srcId="{BF818C87-450A-487A-9B9D-A12E627D1681}" destId="{3139797D-EFFE-4751-813E-CA824F6E6141}" srcOrd="9" destOrd="0" parTransId="{4540B376-CB27-4DAD-BCB0-F6DCC2429EC3}" sibTransId="{67BA6967-9A01-478A-8032-FD3F4A973875}"/>
    <dgm:cxn modelId="{905AC487-9737-426D-8836-7DF81B7CBE04}" type="presOf" srcId="{A3BB8DAE-8F6C-4210-83AC-DC06101EB70C}" destId="{C45027C8-FD50-457E-8B67-051D19FAF385}" srcOrd="1" destOrd="0" presId="urn:microsoft.com/office/officeart/2005/8/layout/bProcess3"/>
    <dgm:cxn modelId="{AB010E8B-FFD1-4EB6-B7E8-343D2D04C89C}" srcId="{BF818C87-450A-487A-9B9D-A12E627D1681}" destId="{37947A5B-0EFF-4616-BE7C-A847E54209EF}" srcOrd="15" destOrd="0" parTransId="{27BC656F-2571-4E2C-A358-EA86E7929936}" sibTransId="{7968C3ED-ACFA-41F0-99D2-C74CD81387AB}"/>
    <dgm:cxn modelId="{0CE1428E-7D3F-4265-A5CF-6A2033EF52EC}" type="presOf" srcId="{64472B06-5D8B-4677-A015-2DA675382FD8}" destId="{8AF60792-4F45-4704-BF21-8D08A4FC75B3}" srcOrd="0" destOrd="0" presId="urn:microsoft.com/office/officeart/2005/8/layout/bProcess3"/>
    <dgm:cxn modelId="{56BF0691-52D2-465E-B7A3-E93722B417D5}" type="presOf" srcId="{67BA6967-9A01-478A-8032-FD3F4A973875}" destId="{E1096D01-0C5F-43E9-B20A-F26A2370B98D}" srcOrd="0" destOrd="0" presId="urn:microsoft.com/office/officeart/2005/8/layout/bProcess3"/>
    <dgm:cxn modelId="{3261A793-7DA2-4485-87BC-B19EB7D770B1}" type="presOf" srcId="{7968C3ED-ACFA-41F0-99D2-C74CD81387AB}" destId="{3A1C5A94-09CB-4AC2-B27C-C3250CBED9C3}" srcOrd="1" destOrd="0" presId="urn:microsoft.com/office/officeart/2005/8/layout/bProcess3"/>
    <dgm:cxn modelId="{08DD2295-F5B6-47E3-9C14-3FF0EA4FFDCE}" srcId="{BF818C87-450A-487A-9B9D-A12E627D1681}" destId="{6EF35CC8-861F-4BC0-BDCF-14AEADF5EE49}" srcOrd="4" destOrd="0" parTransId="{7DB58534-1DA8-4003-96E8-35BFE1BB7194}" sibTransId="{A3BB8DAE-8F6C-4210-83AC-DC06101EB70C}"/>
    <dgm:cxn modelId="{BD189495-4A82-400F-A987-5AA9D29CDBA3}" srcId="{BF818C87-450A-487A-9B9D-A12E627D1681}" destId="{47E6CFAB-1D0B-463C-A8A8-61BCBE5CCEE8}" srcOrd="6" destOrd="0" parTransId="{19DDA4E4-2498-45A5-8D86-B87676BBC7B3}" sibTransId="{8D8F3E31-1ADD-406E-805D-E20DEFEBA75F}"/>
    <dgm:cxn modelId="{1B5DC99C-BA90-4A2C-9C58-7A1E5401DEA1}" type="presOf" srcId="{0B568909-A0C8-4FCA-8D77-E9BAD8EED8D5}" destId="{4C881FD5-5DE4-46FF-ACD1-E97820941CAE}" srcOrd="1" destOrd="0" presId="urn:microsoft.com/office/officeart/2005/8/layout/bProcess3"/>
    <dgm:cxn modelId="{63AC4DA4-1DAB-40E6-B8C5-425CC89D58B6}" type="presOf" srcId="{BB26ED01-ED7B-4F92-B66A-23635C05057A}" destId="{C619DA43-6174-4C5B-88B4-B6654AA0B8A2}" srcOrd="0" destOrd="0" presId="urn:microsoft.com/office/officeart/2005/8/layout/bProcess3"/>
    <dgm:cxn modelId="{D02FE1A4-E666-4112-A082-650BC1A45600}" type="presOf" srcId="{273A549D-ECAE-4D41-936B-85BDACC8085C}" destId="{DAF02A58-20CC-44A6-BF2A-816939BD7DC0}" srcOrd="1" destOrd="0" presId="urn:microsoft.com/office/officeart/2005/8/layout/bProcess3"/>
    <dgm:cxn modelId="{CD6ECBA8-5D5C-436A-8B26-667BCCB4F378}" type="presOf" srcId="{6FCC71F0-FA28-4F8A-9812-B5D4CEE9D9A2}" destId="{DE76DCFC-F88E-48E5-A255-6EFCEA037900}" srcOrd="1" destOrd="0" presId="urn:microsoft.com/office/officeart/2005/8/layout/bProcess3"/>
    <dgm:cxn modelId="{2DF472AD-C55E-4AF5-AE05-1E871A26879A}" srcId="{BF818C87-450A-487A-9B9D-A12E627D1681}" destId="{37E7C892-E1B2-449B-984A-7A771EED78C6}" srcOrd="2" destOrd="0" parTransId="{D44FE938-CF62-494F-8437-71D54A5BD802}" sibTransId="{EA4E74D0-99A2-4012-A64E-2B3598D29C2A}"/>
    <dgm:cxn modelId="{9475E8B6-0C13-438B-BAB3-8DF722F0C431}" srcId="{BF818C87-450A-487A-9B9D-A12E627D1681}" destId="{08F8957B-03F4-4DEF-A8F6-BE7430332C3E}" srcOrd="16" destOrd="0" parTransId="{59F136CB-1F5A-409F-A852-830300CFC0C6}" sibTransId="{E21FBAAD-523C-487C-96DA-6E7BE83966E7}"/>
    <dgm:cxn modelId="{6C77EBBA-CBC6-43B0-BE4D-C6296B927D9C}" srcId="{BF818C87-450A-487A-9B9D-A12E627D1681}" destId="{80079CB5-E4D7-4C58-9E64-FEB8980A34F0}" srcOrd="0" destOrd="0" parTransId="{A2B0FF2B-128A-4BEA-982A-16198D73901D}" sibTransId="{273A549D-ECAE-4D41-936B-85BDACC8085C}"/>
    <dgm:cxn modelId="{F18073BC-1B94-466C-B240-EA804FDBAFB7}" type="presOf" srcId="{47E6CFAB-1D0B-463C-A8A8-61BCBE5CCEE8}" destId="{5424674C-73BD-4C0A-8282-4147EA888ADC}" srcOrd="0" destOrd="0" presId="urn:microsoft.com/office/officeart/2005/8/layout/bProcess3"/>
    <dgm:cxn modelId="{5151F2BE-670D-44A0-B320-DDD5D213E40E}" type="presOf" srcId="{243086BD-123D-4AD7-BCBC-0F25AC4EE183}" destId="{39D5DD5E-FEBE-44DF-91A6-467B7073801A}" srcOrd="0" destOrd="0" presId="urn:microsoft.com/office/officeart/2005/8/layout/bProcess3"/>
    <dgm:cxn modelId="{928AF7BE-2C43-4FE1-B23A-523DB99A3E5D}" type="presOf" srcId="{37947A5B-0EFF-4616-BE7C-A847E54209EF}" destId="{D486AF12-3412-43C3-A5A5-807B3FB99D27}" srcOrd="0" destOrd="0" presId="urn:microsoft.com/office/officeart/2005/8/layout/bProcess3"/>
    <dgm:cxn modelId="{08CF14C1-7E93-4632-846B-AD0935837494}" type="presOf" srcId="{64472B06-5D8B-4677-A015-2DA675382FD8}" destId="{28DC11C8-B291-4272-9D04-B28858A9B2C3}" srcOrd="1" destOrd="0" presId="urn:microsoft.com/office/officeart/2005/8/layout/bProcess3"/>
    <dgm:cxn modelId="{83A208C4-0391-46AA-A4DD-132CE7CCBAC4}" srcId="{BF818C87-450A-487A-9B9D-A12E627D1681}" destId="{0DBCF5FF-112F-44B5-BB1D-277D23BFD3D4}" srcOrd="12" destOrd="0" parTransId="{25D4FA18-A105-438E-8ADD-A4C97E2E1FA1}" sibTransId="{430F68FC-F6EA-4B5E-9415-F73E6E6ED7AA}"/>
    <dgm:cxn modelId="{5043D5C6-0BC0-446A-ACE3-6DE4FE9FDB8B}" type="presOf" srcId="{37E7C892-E1B2-449B-984A-7A771EED78C6}" destId="{DFF41C6F-35F0-4DA4-88C3-C19078EC5044}" srcOrd="0" destOrd="0" presId="urn:microsoft.com/office/officeart/2005/8/layout/bProcess3"/>
    <dgm:cxn modelId="{CA6D4ACF-B32B-4053-AADD-B605DA1EA4F6}" type="presOf" srcId="{F0155069-E709-4E43-9B2C-16B16B769AAE}" destId="{86620DB3-66ED-4D23-8BEB-E90F6B5B98EB}" srcOrd="0" destOrd="0" presId="urn:microsoft.com/office/officeart/2005/8/layout/bProcess3"/>
    <dgm:cxn modelId="{384BCECF-B703-4FF2-9B6F-5EEED549964C}" srcId="{BF818C87-450A-487A-9B9D-A12E627D1681}" destId="{652A89FC-A64B-48F8-BE5A-4E0BC85C7A3F}" srcOrd="1" destOrd="0" parTransId="{A96CD3A6-7143-48BC-93D0-E12D930C2478}" sibTransId="{243086BD-123D-4AD7-BCBC-0F25AC4EE183}"/>
    <dgm:cxn modelId="{2ED018D1-797F-41DC-A73B-32F61272D1E9}" type="presOf" srcId="{F7E2F678-9C6A-43C3-927E-DB661A2122FD}" destId="{A1FD00AF-C908-4DC3-9C68-494C5D3D687C}" srcOrd="0" destOrd="0" presId="urn:microsoft.com/office/officeart/2005/8/layout/bProcess3"/>
    <dgm:cxn modelId="{0DC805D5-678B-4EDE-A824-644A5ED59030}" srcId="{BF818C87-450A-487A-9B9D-A12E627D1681}" destId="{404CBAE1-3847-4ECF-AD3C-8DDB56DE7332}" srcOrd="11" destOrd="0" parTransId="{EEF78B58-5CC3-4AE7-A8D8-81E4B994A52C}" sibTransId="{64472B06-5D8B-4677-A015-2DA675382FD8}"/>
    <dgm:cxn modelId="{CCF44AD6-564F-492A-AB8D-65315D0389D0}" type="presOf" srcId="{C158116F-EFDF-49D6-B148-4971A037A3A5}" destId="{782D905F-8434-493A-8A10-05558A7BC53A}" srcOrd="0" destOrd="0" presId="urn:microsoft.com/office/officeart/2005/8/layout/bProcess3"/>
    <dgm:cxn modelId="{2B338CD9-786B-48E0-88E8-9C261EBEA667}" type="presOf" srcId="{52FFF299-8D9F-4F17-A86A-243882B0D62C}" destId="{C2D2E8B0-5276-411E-A1DF-D503979486CE}" srcOrd="0" destOrd="0" presId="urn:microsoft.com/office/officeart/2005/8/layout/bProcess3"/>
    <dgm:cxn modelId="{D7B42EDB-A127-414E-954B-C3D28E021C19}" type="presOf" srcId="{EA4E74D0-99A2-4012-A64E-2B3598D29C2A}" destId="{8DD012B2-4EEF-4F2C-B304-AA46C3CCDE9D}" srcOrd="0" destOrd="0" presId="urn:microsoft.com/office/officeart/2005/8/layout/bProcess3"/>
    <dgm:cxn modelId="{97C6FDE4-1FD8-47D4-874F-CE685E1F3C7D}" type="presOf" srcId="{D48E9451-0233-4D8A-A247-821092F4B8D6}" destId="{F1227F52-D446-4AF8-8190-BC5724801A91}" srcOrd="0" destOrd="0" presId="urn:microsoft.com/office/officeart/2005/8/layout/bProcess3"/>
    <dgm:cxn modelId="{97F1DCE5-A365-4D0A-9800-95F872003AFF}" type="presOf" srcId="{243086BD-123D-4AD7-BCBC-0F25AC4EE183}" destId="{E8B83084-F34C-4091-845C-8F8915FEAA08}" srcOrd="1" destOrd="0" presId="urn:microsoft.com/office/officeart/2005/8/layout/bProcess3"/>
    <dgm:cxn modelId="{73FCBDE7-9510-4F56-ACD0-FDBD04A7AD2D}" type="presOf" srcId="{8D8F3E31-1ADD-406E-805D-E20DEFEBA75F}" destId="{85DFA1F3-232A-4719-8CD0-6FB1F7B7122E}" srcOrd="1" destOrd="0" presId="urn:microsoft.com/office/officeart/2005/8/layout/bProcess3"/>
    <dgm:cxn modelId="{357240EB-8AF0-459E-8D58-233E40BF18DB}" srcId="{BF818C87-450A-487A-9B9D-A12E627D1681}" destId="{52FFF299-8D9F-4F17-A86A-243882B0D62C}" srcOrd="13" destOrd="0" parTransId="{5A3A57D6-A451-4CCA-809D-51A21829F3B4}" sibTransId="{6FCC71F0-FA28-4F8A-9812-B5D4CEE9D9A2}"/>
    <dgm:cxn modelId="{7C61EDEC-DF51-487B-9678-24DDEE69EC05}" type="presOf" srcId="{0251DC3D-385E-40E2-909E-D002331A11AE}" destId="{FE4FEA59-64E6-46A0-A8B9-C612314982CD}" srcOrd="1" destOrd="0" presId="urn:microsoft.com/office/officeart/2005/8/layout/bProcess3"/>
    <dgm:cxn modelId="{4F680CEF-EEFD-4702-A9CF-779595CBB52E}" type="presOf" srcId="{430F68FC-F6EA-4B5E-9415-F73E6E6ED7AA}" destId="{ACA65A1B-BDA4-4764-8D80-A6E93BC695BB}" srcOrd="0" destOrd="0" presId="urn:microsoft.com/office/officeart/2005/8/layout/bProcess3"/>
    <dgm:cxn modelId="{5DE0F0F3-890E-48B0-9AE0-AAB01BC3158D}" type="presOf" srcId="{67BA6967-9A01-478A-8032-FD3F4A973875}" destId="{4A1FCE45-FDEB-4F1C-B5A2-95E30438305D}" srcOrd="1" destOrd="0" presId="urn:microsoft.com/office/officeart/2005/8/layout/bProcess3"/>
    <dgm:cxn modelId="{33D722F7-FE1F-4968-A67F-11A4DF5CD59E}" type="presOf" srcId="{3139797D-EFFE-4751-813E-CA824F6E6141}" destId="{C9986C70-5892-4C96-9308-4B6FDE0472AA}" srcOrd="0" destOrd="0" presId="urn:microsoft.com/office/officeart/2005/8/layout/bProcess3"/>
    <dgm:cxn modelId="{805F0FFA-FE75-4166-989C-134FAC002991}" srcId="{BF818C87-450A-487A-9B9D-A12E627D1681}" destId="{C158116F-EFDF-49D6-B148-4971A037A3A5}" srcOrd="5" destOrd="0" parTransId="{D55D0C75-AF0B-40E2-AF03-5EE7932C865D}" sibTransId="{EF4E370A-F221-4771-9C95-BFE065C514E4}"/>
    <dgm:cxn modelId="{067A67FC-C7B0-4B4E-AAAD-338C47E299A6}" type="presOf" srcId="{D2958A7B-11BC-40C6-9777-AB3CCFF304F1}" destId="{0B85612E-6986-41B0-9218-5A80B328D433}" srcOrd="0" destOrd="0" presId="urn:microsoft.com/office/officeart/2005/8/layout/bProcess3"/>
    <dgm:cxn modelId="{DF0A8CFE-5FBA-451E-AA4E-9970936DCE80}" type="presOf" srcId="{167E5FFB-F3D4-421F-9C20-3C804619C812}" destId="{2516B4BD-9815-4694-B921-20894448D4E2}" srcOrd="0" destOrd="0" presId="urn:microsoft.com/office/officeart/2005/8/layout/bProcess3"/>
    <dgm:cxn modelId="{65789869-0BFE-4F71-B5E6-57B5E91DC3D9}" type="presParOf" srcId="{2F4F90C7-4C9C-46EA-9842-CA0374EC5F0B}" destId="{059CD61F-ADF3-4505-B72E-F3B8CA8C6A12}" srcOrd="0" destOrd="0" presId="urn:microsoft.com/office/officeart/2005/8/layout/bProcess3"/>
    <dgm:cxn modelId="{7CA047A7-10DA-4A1E-84FF-D0ABCCF80B59}" type="presParOf" srcId="{2F4F90C7-4C9C-46EA-9842-CA0374EC5F0B}" destId="{FDDFE4CD-7DA6-4B47-9686-0A1876CEA284}" srcOrd="1" destOrd="0" presId="urn:microsoft.com/office/officeart/2005/8/layout/bProcess3"/>
    <dgm:cxn modelId="{62193B4D-53CA-4F53-885F-53E4C993A960}" type="presParOf" srcId="{FDDFE4CD-7DA6-4B47-9686-0A1876CEA284}" destId="{DAF02A58-20CC-44A6-BF2A-816939BD7DC0}" srcOrd="0" destOrd="0" presId="urn:microsoft.com/office/officeart/2005/8/layout/bProcess3"/>
    <dgm:cxn modelId="{B16BB28E-6955-47B1-AAAC-9FCC3AA92793}" type="presParOf" srcId="{2F4F90C7-4C9C-46EA-9842-CA0374EC5F0B}" destId="{1A82390A-C978-4B5E-B689-18D5D053F592}" srcOrd="2" destOrd="0" presId="urn:microsoft.com/office/officeart/2005/8/layout/bProcess3"/>
    <dgm:cxn modelId="{C1415B6E-62ED-4A07-9704-F4BD28F333B1}" type="presParOf" srcId="{2F4F90C7-4C9C-46EA-9842-CA0374EC5F0B}" destId="{39D5DD5E-FEBE-44DF-91A6-467B7073801A}" srcOrd="3" destOrd="0" presId="urn:microsoft.com/office/officeart/2005/8/layout/bProcess3"/>
    <dgm:cxn modelId="{1AB8AD6F-4E1B-4D90-A759-49AE21FC6FC3}" type="presParOf" srcId="{39D5DD5E-FEBE-44DF-91A6-467B7073801A}" destId="{E8B83084-F34C-4091-845C-8F8915FEAA08}" srcOrd="0" destOrd="0" presId="urn:microsoft.com/office/officeart/2005/8/layout/bProcess3"/>
    <dgm:cxn modelId="{0F1A9F8F-98A5-4EB5-AA4A-3AB482E84F14}" type="presParOf" srcId="{2F4F90C7-4C9C-46EA-9842-CA0374EC5F0B}" destId="{DFF41C6F-35F0-4DA4-88C3-C19078EC5044}" srcOrd="4" destOrd="0" presId="urn:microsoft.com/office/officeart/2005/8/layout/bProcess3"/>
    <dgm:cxn modelId="{C39C4FF0-727E-41C2-B61D-FCE8D1D669A6}" type="presParOf" srcId="{2F4F90C7-4C9C-46EA-9842-CA0374EC5F0B}" destId="{8DD012B2-4EEF-4F2C-B304-AA46C3CCDE9D}" srcOrd="5" destOrd="0" presId="urn:microsoft.com/office/officeart/2005/8/layout/bProcess3"/>
    <dgm:cxn modelId="{1DDAE0B9-00C9-4083-8B71-AE357A9692E6}" type="presParOf" srcId="{8DD012B2-4EEF-4F2C-B304-AA46C3CCDE9D}" destId="{D2577EA2-2797-4DBA-A43A-10706BADE865}" srcOrd="0" destOrd="0" presId="urn:microsoft.com/office/officeart/2005/8/layout/bProcess3"/>
    <dgm:cxn modelId="{288DEC75-C306-4F74-BD4E-3821A53546FC}" type="presParOf" srcId="{2F4F90C7-4C9C-46EA-9842-CA0374EC5F0B}" destId="{F1227F52-D446-4AF8-8190-BC5724801A91}" srcOrd="6" destOrd="0" presId="urn:microsoft.com/office/officeart/2005/8/layout/bProcess3"/>
    <dgm:cxn modelId="{5E0A9E2E-E2E0-473A-8A20-D42A4AA40A03}" type="presParOf" srcId="{2F4F90C7-4C9C-46EA-9842-CA0374EC5F0B}" destId="{A1FD00AF-C908-4DC3-9C68-494C5D3D687C}" srcOrd="7" destOrd="0" presId="urn:microsoft.com/office/officeart/2005/8/layout/bProcess3"/>
    <dgm:cxn modelId="{D3FDDDF9-4462-4B47-86B7-165AC6722892}" type="presParOf" srcId="{A1FD00AF-C908-4DC3-9C68-494C5D3D687C}" destId="{7FB70DAB-CE97-444C-8E8D-5F3C1E6E4934}" srcOrd="0" destOrd="0" presId="urn:microsoft.com/office/officeart/2005/8/layout/bProcess3"/>
    <dgm:cxn modelId="{78EBFD79-F045-4C61-A04D-8159B3DF2790}" type="presParOf" srcId="{2F4F90C7-4C9C-46EA-9842-CA0374EC5F0B}" destId="{175F2B1B-CFD3-474D-8BC7-64C1A58C47EF}" srcOrd="8" destOrd="0" presId="urn:microsoft.com/office/officeart/2005/8/layout/bProcess3"/>
    <dgm:cxn modelId="{ECC86088-E0D5-4407-897F-3E43D832CC4B}" type="presParOf" srcId="{2F4F90C7-4C9C-46EA-9842-CA0374EC5F0B}" destId="{4ECCA2E5-E4F1-4164-9DF6-7EF407384B04}" srcOrd="9" destOrd="0" presId="urn:microsoft.com/office/officeart/2005/8/layout/bProcess3"/>
    <dgm:cxn modelId="{BFCCB32F-F897-4220-A381-0A1E5E7E2696}" type="presParOf" srcId="{4ECCA2E5-E4F1-4164-9DF6-7EF407384B04}" destId="{C45027C8-FD50-457E-8B67-051D19FAF385}" srcOrd="0" destOrd="0" presId="urn:microsoft.com/office/officeart/2005/8/layout/bProcess3"/>
    <dgm:cxn modelId="{3C0AFBBC-C1FB-452F-B381-604C90ECD3D7}" type="presParOf" srcId="{2F4F90C7-4C9C-46EA-9842-CA0374EC5F0B}" destId="{782D905F-8434-493A-8A10-05558A7BC53A}" srcOrd="10" destOrd="0" presId="urn:microsoft.com/office/officeart/2005/8/layout/bProcess3"/>
    <dgm:cxn modelId="{BB7D11F4-926C-4364-809B-92CF40590EDF}" type="presParOf" srcId="{2F4F90C7-4C9C-46EA-9842-CA0374EC5F0B}" destId="{06B9ECFA-0FAA-4A30-BEC4-39BA7FBF694E}" srcOrd="11" destOrd="0" presId="urn:microsoft.com/office/officeart/2005/8/layout/bProcess3"/>
    <dgm:cxn modelId="{0B785775-3BFD-499C-873D-4F61CC5B09FB}" type="presParOf" srcId="{06B9ECFA-0FAA-4A30-BEC4-39BA7FBF694E}" destId="{6BE01085-2618-4B6E-A8C2-D2C9277F531A}" srcOrd="0" destOrd="0" presId="urn:microsoft.com/office/officeart/2005/8/layout/bProcess3"/>
    <dgm:cxn modelId="{4175649B-FEAA-484E-A518-0494C596566F}" type="presParOf" srcId="{2F4F90C7-4C9C-46EA-9842-CA0374EC5F0B}" destId="{5424674C-73BD-4C0A-8282-4147EA888ADC}" srcOrd="12" destOrd="0" presId="urn:microsoft.com/office/officeart/2005/8/layout/bProcess3"/>
    <dgm:cxn modelId="{A1C4B3BF-43D6-47EC-8900-05626B1049D5}" type="presParOf" srcId="{2F4F90C7-4C9C-46EA-9842-CA0374EC5F0B}" destId="{5B577770-ADA8-4884-BBA7-100AD414A70C}" srcOrd="13" destOrd="0" presId="urn:microsoft.com/office/officeart/2005/8/layout/bProcess3"/>
    <dgm:cxn modelId="{38B093AF-0644-404D-934F-AA4B66E36406}" type="presParOf" srcId="{5B577770-ADA8-4884-BBA7-100AD414A70C}" destId="{85DFA1F3-232A-4719-8CD0-6FB1F7B7122E}" srcOrd="0" destOrd="0" presId="urn:microsoft.com/office/officeart/2005/8/layout/bProcess3"/>
    <dgm:cxn modelId="{D2E875BB-B5F3-4AD1-8233-780F9B8917F9}" type="presParOf" srcId="{2F4F90C7-4C9C-46EA-9842-CA0374EC5F0B}" destId="{2516B4BD-9815-4694-B921-20894448D4E2}" srcOrd="14" destOrd="0" presId="urn:microsoft.com/office/officeart/2005/8/layout/bProcess3"/>
    <dgm:cxn modelId="{3FDD04E4-ADB0-438E-8F56-908CB0D56F5E}" type="presParOf" srcId="{2F4F90C7-4C9C-46EA-9842-CA0374EC5F0B}" destId="{467B4DC3-47C8-4800-BE57-46B3F8930E4E}" srcOrd="15" destOrd="0" presId="urn:microsoft.com/office/officeart/2005/8/layout/bProcess3"/>
    <dgm:cxn modelId="{CA23DF7B-F51A-4080-9A17-6D7CD719E131}" type="presParOf" srcId="{467B4DC3-47C8-4800-BE57-46B3F8930E4E}" destId="{48C5A431-C5BA-4B3D-91B4-8232A13F66AE}" srcOrd="0" destOrd="0" presId="urn:microsoft.com/office/officeart/2005/8/layout/bProcess3"/>
    <dgm:cxn modelId="{5060EDB5-ABB0-4A18-A335-87DA9ADD2420}" type="presParOf" srcId="{2F4F90C7-4C9C-46EA-9842-CA0374EC5F0B}" destId="{0B85612E-6986-41B0-9218-5A80B328D433}" srcOrd="16" destOrd="0" presId="urn:microsoft.com/office/officeart/2005/8/layout/bProcess3"/>
    <dgm:cxn modelId="{AEE52E23-1E0B-4E10-B64B-EF220CB9878C}" type="presParOf" srcId="{2F4F90C7-4C9C-46EA-9842-CA0374EC5F0B}" destId="{0599206C-F1D5-405F-A235-7FB3702F3836}" srcOrd="17" destOrd="0" presId="urn:microsoft.com/office/officeart/2005/8/layout/bProcess3"/>
    <dgm:cxn modelId="{2BFC1402-3E44-4C35-885B-FA0749B1677D}" type="presParOf" srcId="{0599206C-F1D5-405F-A235-7FB3702F3836}" destId="{FE4FEA59-64E6-46A0-A8B9-C612314982CD}" srcOrd="0" destOrd="0" presId="urn:microsoft.com/office/officeart/2005/8/layout/bProcess3"/>
    <dgm:cxn modelId="{4885E188-598D-49A5-9AF6-B581A8B22258}" type="presParOf" srcId="{2F4F90C7-4C9C-46EA-9842-CA0374EC5F0B}" destId="{C9986C70-5892-4C96-9308-4B6FDE0472AA}" srcOrd="18" destOrd="0" presId="urn:microsoft.com/office/officeart/2005/8/layout/bProcess3"/>
    <dgm:cxn modelId="{0DCA2884-8DEE-46DC-A224-BA883C086087}" type="presParOf" srcId="{2F4F90C7-4C9C-46EA-9842-CA0374EC5F0B}" destId="{E1096D01-0C5F-43E9-B20A-F26A2370B98D}" srcOrd="19" destOrd="0" presId="urn:microsoft.com/office/officeart/2005/8/layout/bProcess3"/>
    <dgm:cxn modelId="{91DB85CA-69B4-4221-9F71-0B4A0E912FAB}" type="presParOf" srcId="{E1096D01-0C5F-43E9-B20A-F26A2370B98D}" destId="{4A1FCE45-FDEB-4F1C-B5A2-95E30438305D}" srcOrd="0" destOrd="0" presId="urn:microsoft.com/office/officeart/2005/8/layout/bProcess3"/>
    <dgm:cxn modelId="{9E8710EC-D4EB-4BEF-9D54-C5849757FA12}" type="presParOf" srcId="{2F4F90C7-4C9C-46EA-9842-CA0374EC5F0B}" destId="{C619DA43-6174-4C5B-88B4-B6654AA0B8A2}" srcOrd="20" destOrd="0" presId="urn:microsoft.com/office/officeart/2005/8/layout/bProcess3"/>
    <dgm:cxn modelId="{1F2CB503-510A-4060-A0CB-0E4F9F364823}" type="presParOf" srcId="{2F4F90C7-4C9C-46EA-9842-CA0374EC5F0B}" destId="{1D332FC0-E464-4B6E-A9BD-68F6F043F77C}" srcOrd="21" destOrd="0" presId="urn:microsoft.com/office/officeart/2005/8/layout/bProcess3"/>
    <dgm:cxn modelId="{6C0556DE-9C41-4578-9B9A-749ADBB1EDBC}" type="presParOf" srcId="{1D332FC0-E464-4B6E-A9BD-68F6F043F77C}" destId="{4C881FD5-5DE4-46FF-ACD1-E97820941CAE}" srcOrd="0" destOrd="0" presId="urn:microsoft.com/office/officeart/2005/8/layout/bProcess3"/>
    <dgm:cxn modelId="{93BD92DB-738F-4B96-91D0-09B30D9F8366}" type="presParOf" srcId="{2F4F90C7-4C9C-46EA-9842-CA0374EC5F0B}" destId="{0C541164-9C7A-4DED-9781-8247CBCFD3A9}" srcOrd="22" destOrd="0" presId="urn:microsoft.com/office/officeart/2005/8/layout/bProcess3"/>
    <dgm:cxn modelId="{7C5C3F26-D92B-45A0-B387-66052CC3A869}" type="presParOf" srcId="{2F4F90C7-4C9C-46EA-9842-CA0374EC5F0B}" destId="{8AF60792-4F45-4704-BF21-8D08A4FC75B3}" srcOrd="23" destOrd="0" presId="urn:microsoft.com/office/officeart/2005/8/layout/bProcess3"/>
    <dgm:cxn modelId="{CF0FF228-476C-4923-BA62-1DF301B3BD4A}" type="presParOf" srcId="{8AF60792-4F45-4704-BF21-8D08A4FC75B3}" destId="{28DC11C8-B291-4272-9D04-B28858A9B2C3}" srcOrd="0" destOrd="0" presId="urn:microsoft.com/office/officeart/2005/8/layout/bProcess3"/>
    <dgm:cxn modelId="{7B2E0CF5-BC68-414A-8325-1C01643CE867}" type="presParOf" srcId="{2F4F90C7-4C9C-46EA-9842-CA0374EC5F0B}" destId="{65E8F21B-6F88-468D-802C-D096E0D24DFF}" srcOrd="24" destOrd="0" presId="urn:microsoft.com/office/officeart/2005/8/layout/bProcess3"/>
    <dgm:cxn modelId="{841362EA-A4CE-46F7-9ADD-193A3627C79B}" type="presParOf" srcId="{2F4F90C7-4C9C-46EA-9842-CA0374EC5F0B}" destId="{ACA65A1B-BDA4-4764-8D80-A6E93BC695BB}" srcOrd="25" destOrd="0" presId="urn:microsoft.com/office/officeart/2005/8/layout/bProcess3"/>
    <dgm:cxn modelId="{02703B43-9B3F-47E4-B3CA-D1F660352786}" type="presParOf" srcId="{ACA65A1B-BDA4-4764-8D80-A6E93BC695BB}" destId="{C343F4C1-2DBB-4C8F-9B51-86E48C15A639}" srcOrd="0" destOrd="0" presId="urn:microsoft.com/office/officeart/2005/8/layout/bProcess3"/>
    <dgm:cxn modelId="{2A1D9483-7B18-4AA7-9B55-1805DB760D9B}" type="presParOf" srcId="{2F4F90C7-4C9C-46EA-9842-CA0374EC5F0B}" destId="{C2D2E8B0-5276-411E-A1DF-D503979486CE}" srcOrd="26" destOrd="0" presId="urn:microsoft.com/office/officeart/2005/8/layout/bProcess3"/>
    <dgm:cxn modelId="{3E8AF7C2-90CA-49CC-AF05-3352B8B9F2E0}" type="presParOf" srcId="{2F4F90C7-4C9C-46EA-9842-CA0374EC5F0B}" destId="{754240FE-41E3-43C6-BB03-5AC0D646821C}" srcOrd="27" destOrd="0" presId="urn:microsoft.com/office/officeart/2005/8/layout/bProcess3"/>
    <dgm:cxn modelId="{CAEB5176-BDED-413C-BFD9-6885619CDF80}" type="presParOf" srcId="{754240FE-41E3-43C6-BB03-5AC0D646821C}" destId="{DE76DCFC-F88E-48E5-A255-6EFCEA037900}" srcOrd="0" destOrd="0" presId="urn:microsoft.com/office/officeart/2005/8/layout/bProcess3"/>
    <dgm:cxn modelId="{6C230F86-A048-48A0-BCB0-86F216F7460D}" type="presParOf" srcId="{2F4F90C7-4C9C-46EA-9842-CA0374EC5F0B}" destId="{C543C966-13B0-4057-B36E-BDFABF4161D5}" srcOrd="28" destOrd="0" presId="urn:microsoft.com/office/officeart/2005/8/layout/bProcess3"/>
    <dgm:cxn modelId="{A0DAAC26-A580-4EF0-A069-E70C2E3AB739}" type="presParOf" srcId="{2F4F90C7-4C9C-46EA-9842-CA0374EC5F0B}" destId="{86620DB3-66ED-4D23-8BEB-E90F6B5B98EB}" srcOrd="29" destOrd="0" presId="urn:microsoft.com/office/officeart/2005/8/layout/bProcess3"/>
    <dgm:cxn modelId="{274DADEF-41AA-4C99-8ACF-F25918657798}" type="presParOf" srcId="{86620DB3-66ED-4D23-8BEB-E90F6B5B98EB}" destId="{595AF6B7-AEC0-4178-80A9-9C6E4E619BA2}" srcOrd="0" destOrd="0" presId="urn:microsoft.com/office/officeart/2005/8/layout/bProcess3"/>
    <dgm:cxn modelId="{08D6119E-4406-49B9-9593-6CA670678C10}" type="presParOf" srcId="{2F4F90C7-4C9C-46EA-9842-CA0374EC5F0B}" destId="{D486AF12-3412-43C3-A5A5-807B3FB99D27}" srcOrd="30" destOrd="0" presId="urn:microsoft.com/office/officeart/2005/8/layout/bProcess3"/>
    <dgm:cxn modelId="{947AB324-FBBD-48BE-87DF-13B1D9ACF81B}" type="presParOf" srcId="{2F4F90C7-4C9C-46EA-9842-CA0374EC5F0B}" destId="{8E893EED-F198-4D15-A951-6859EA48BA2E}" srcOrd="31" destOrd="0" presId="urn:microsoft.com/office/officeart/2005/8/layout/bProcess3"/>
    <dgm:cxn modelId="{28E52B75-A1A5-4F06-9F8E-016729C725AA}" type="presParOf" srcId="{8E893EED-F198-4D15-A951-6859EA48BA2E}" destId="{3A1C5A94-09CB-4AC2-B27C-C3250CBED9C3}" srcOrd="0" destOrd="0" presId="urn:microsoft.com/office/officeart/2005/8/layout/bProcess3"/>
    <dgm:cxn modelId="{9803B371-00C4-4A16-BAA4-0F976C40C19F}" type="presParOf" srcId="{2F4F90C7-4C9C-46EA-9842-CA0374EC5F0B}" destId="{6C564DF7-4CCD-4A22-9152-92155DCA4E51}" srcOrd="3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F818C87-450A-487A-9B9D-A12E627D168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NL"/>
        </a:p>
      </dgm:t>
    </dgm:pt>
    <dgm:pt modelId="{80079CB5-E4D7-4C58-9E64-FEB8980A34F0}">
      <dgm:prSet phldrT="[Text]" custT="1"/>
      <dgm:spPr>
        <a:solidFill>
          <a:schemeClr val="accent2">
            <a:lumMod val="60000"/>
            <a:lumOff val="40000"/>
            <a:alpha val="80000"/>
          </a:schemeClr>
        </a:solidFill>
      </dgm:spPr>
      <dgm:t>
        <a:bodyPr/>
        <a:lstStyle/>
        <a:p>
          <a:r>
            <a:rPr lang="en-US" sz="1600">
              <a:solidFill>
                <a:schemeClr val="tx1"/>
              </a:solidFill>
            </a:rPr>
            <a:t>COMM</a:t>
          </a:r>
          <a:endParaRPr lang="en-US" sz="1200">
            <a:solidFill>
              <a:schemeClr val="tx1"/>
            </a:solidFill>
          </a:endParaRPr>
        </a:p>
      </dgm:t>
    </dgm:pt>
    <dgm:pt modelId="{A2B0FF2B-128A-4BEA-982A-16198D73901D}" type="parTrans" cxnId="{6C77EBBA-CBC6-43B0-BE4D-C6296B927D9C}">
      <dgm:prSet/>
      <dgm:spPr/>
      <dgm:t>
        <a:bodyPr/>
        <a:lstStyle/>
        <a:p>
          <a:endParaRPr lang="en-NL"/>
        </a:p>
      </dgm:t>
    </dgm:pt>
    <dgm:pt modelId="{273A549D-ECAE-4D41-936B-85BDACC8085C}" type="sibTrans" cxnId="{6C77EBBA-CBC6-43B0-BE4D-C6296B927D9C}">
      <dgm:prSet/>
      <dgm:spPr/>
      <dgm:t>
        <a:bodyPr/>
        <a:lstStyle/>
        <a:p>
          <a:endParaRPr lang="en-NL"/>
        </a:p>
      </dgm:t>
    </dgm:pt>
    <dgm:pt modelId="{2F4F90C7-4C9C-46EA-9842-CA0374EC5F0B}" type="pres">
      <dgm:prSet presAssocID="{BF818C87-450A-487A-9B9D-A12E627D1681}" presName="Name0" presStyleCnt="0">
        <dgm:presLayoutVars>
          <dgm:dir/>
          <dgm:resizeHandles val="exact"/>
        </dgm:presLayoutVars>
      </dgm:prSet>
      <dgm:spPr/>
    </dgm:pt>
    <dgm:pt modelId="{059CD61F-ADF3-4505-B72E-F3B8CA8C6A12}" type="pres">
      <dgm:prSet presAssocID="{80079CB5-E4D7-4C58-9E64-FEB8980A34F0}" presName="node" presStyleLbl="node1" presStyleIdx="0" presStyleCnt="1" custLinFactNeighborX="1400">
        <dgm:presLayoutVars>
          <dgm:bulletEnabled val="1"/>
        </dgm:presLayoutVars>
      </dgm:prSet>
      <dgm:spPr/>
    </dgm:pt>
  </dgm:ptLst>
  <dgm:cxnLst>
    <dgm:cxn modelId="{927D4756-B241-4722-B4D3-D42237D78A7B}" type="presOf" srcId="{80079CB5-E4D7-4C58-9E64-FEB8980A34F0}" destId="{059CD61F-ADF3-4505-B72E-F3B8CA8C6A12}" srcOrd="0" destOrd="0" presId="urn:microsoft.com/office/officeart/2005/8/layout/bProcess3"/>
    <dgm:cxn modelId="{30494F78-5E63-4096-B8BA-115ACA37B44D}" type="presOf" srcId="{BF818C87-450A-487A-9B9D-A12E627D1681}" destId="{2F4F90C7-4C9C-46EA-9842-CA0374EC5F0B}" srcOrd="0" destOrd="0" presId="urn:microsoft.com/office/officeart/2005/8/layout/bProcess3"/>
    <dgm:cxn modelId="{6C77EBBA-CBC6-43B0-BE4D-C6296B927D9C}" srcId="{BF818C87-450A-487A-9B9D-A12E627D1681}" destId="{80079CB5-E4D7-4C58-9E64-FEB8980A34F0}" srcOrd="0" destOrd="0" parTransId="{A2B0FF2B-128A-4BEA-982A-16198D73901D}" sibTransId="{273A549D-ECAE-4D41-936B-85BDACC8085C}"/>
    <dgm:cxn modelId="{65789869-0BFE-4F71-B5E6-57B5E91DC3D9}" type="presParOf" srcId="{2F4F90C7-4C9C-46EA-9842-CA0374EC5F0B}" destId="{059CD61F-ADF3-4505-B72E-F3B8CA8C6A12}" srcOrd="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BA3B50-1F90-4FBF-A461-ED8468D8463B}">
      <dsp:nvSpPr>
        <dsp:cNvPr id="0" name=""/>
        <dsp:cNvSpPr/>
      </dsp:nvSpPr>
      <dsp:spPr>
        <a:xfrm>
          <a:off x="0" y="52882"/>
          <a:ext cx="2667403" cy="266773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Highly available control system</a:t>
          </a:r>
          <a:endParaRPr lang="en-NL" sz="2400" kern="1200">
            <a:solidFill>
              <a:schemeClr val="bg1"/>
            </a:solidFill>
          </a:endParaRPr>
        </a:p>
      </dsp:txBody>
      <dsp:txXfrm>
        <a:off x="390632" y="443562"/>
        <a:ext cx="1886139" cy="1886370"/>
      </dsp:txXfrm>
    </dsp:sp>
    <dsp:sp modelId="{AD7C213E-3859-463C-8103-3ED01C707FB1}">
      <dsp:nvSpPr>
        <dsp:cNvPr id="0" name=""/>
        <dsp:cNvSpPr/>
      </dsp:nvSpPr>
      <dsp:spPr>
        <a:xfrm>
          <a:off x="1372369" y="1832110"/>
          <a:ext cx="2667403" cy="266773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Triple </a:t>
          </a:r>
          <a:r>
            <a:rPr lang="en-US" sz="2400" kern="1200">
              <a:solidFill>
                <a:schemeClr val="bg1"/>
              </a:solidFill>
              <a:latin typeface="Trebuchet MS" panose="020B0603020202020204"/>
            </a:rPr>
            <a:t>modular</a:t>
          </a:r>
          <a:r>
            <a:rPr lang="en-US" sz="2400" kern="1200">
              <a:solidFill>
                <a:schemeClr val="bg1"/>
              </a:solidFill>
            </a:rPr>
            <a:t> redundancy</a:t>
          </a:r>
          <a:endParaRPr lang="en-NL" sz="2400" kern="1200">
            <a:solidFill>
              <a:schemeClr val="bg1"/>
            </a:solidFill>
          </a:endParaRPr>
        </a:p>
      </dsp:txBody>
      <dsp:txXfrm>
        <a:off x="1763001" y="2222790"/>
        <a:ext cx="1886139" cy="1886370"/>
      </dsp:txXfrm>
    </dsp:sp>
    <dsp:sp modelId="{E80076D1-359A-41A9-BFB5-C547FD902E5B}">
      <dsp:nvSpPr>
        <dsp:cNvPr id="0" name=""/>
        <dsp:cNvSpPr/>
      </dsp:nvSpPr>
      <dsp:spPr>
        <a:xfrm>
          <a:off x="2744061" y="52882"/>
          <a:ext cx="2667403" cy="266773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Fault redundant architecture</a:t>
          </a:r>
          <a:endParaRPr lang="en-NL" sz="2400" kern="1200">
            <a:solidFill>
              <a:schemeClr val="bg1"/>
            </a:solidFill>
          </a:endParaRPr>
        </a:p>
      </dsp:txBody>
      <dsp:txXfrm>
        <a:off x="3134693" y="443562"/>
        <a:ext cx="1886139" cy="1886370"/>
      </dsp:txXfrm>
    </dsp:sp>
    <dsp:sp modelId="{CD2C1D0A-46E2-4F0A-B865-F6F771536BA1}">
      <dsp:nvSpPr>
        <dsp:cNvPr id="0" name=""/>
        <dsp:cNvSpPr/>
      </dsp:nvSpPr>
      <dsp:spPr>
        <a:xfrm>
          <a:off x="4116431" y="1832110"/>
          <a:ext cx="2667403" cy="266773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bg1"/>
              </a:solidFill>
            </a:rPr>
            <a:t>Test scenarios</a:t>
          </a:r>
          <a:r>
            <a:rPr lang="en-US" sz="2400" kern="1200">
              <a:solidFill>
                <a:schemeClr val="bg1"/>
              </a:solidFill>
              <a:latin typeface="Trebuchet MS" panose="020B0603020202020204"/>
            </a:rPr>
            <a:t> </a:t>
          </a:r>
          <a:endParaRPr lang="en-NL" sz="2400" kern="1200">
            <a:solidFill>
              <a:schemeClr val="bg1"/>
            </a:solidFill>
          </a:endParaRPr>
        </a:p>
      </dsp:txBody>
      <dsp:txXfrm>
        <a:off x="4507063" y="2222790"/>
        <a:ext cx="1886139" cy="18863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FE4CD-7DA6-4B47-9686-0A1876CEA284}">
      <dsp:nvSpPr>
        <dsp:cNvPr id="0" name=""/>
        <dsp:cNvSpPr/>
      </dsp:nvSpPr>
      <dsp:spPr>
        <a:xfrm>
          <a:off x="1522163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657126" y="411417"/>
        <a:ext cx="15817" cy="3163"/>
      </dsp:txXfrm>
    </dsp:sp>
    <dsp:sp modelId="{059CD61F-ADF3-4505-B72E-F3B8CA8C6A12}">
      <dsp:nvSpPr>
        <dsp:cNvPr id="0" name=""/>
        <dsp:cNvSpPr/>
      </dsp:nvSpPr>
      <dsp:spPr>
        <a:xfrm>
          <a:off x="148552" y="376"/>
          <a:ext cx="1375410" cy="825246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Sync bc1</a:t>
          </a:r>
          <a:r>
            <a:rPr lang="en-US" sz="1600" kern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600" kern="120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0</a:t>
          </a:r>
        </a:p>
      </dsp:txBody>
      <dsp:txXfrm>
        <a:off x="148552" y="376"/>
        <a:ext cx="1375410" cy="825246"/>
      </dsp:txXfrm>
    </dsp:sp>
    <dsp:sp modelId="{39D5DD5E-FEBE-44DF-91A6-467B7073801A}">
      <dsp:nvSpPr>
        <dsp:cNvPr id="0" name=""/>
        <dsp:cNvSpPr/>
      </dsp:nvSpPr>
      <dsp:spPr>
        <a:xfrm>
          <a:off x="3213917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348881" y="411417"/>
        <a:ext cx="15817" cy="3163"/>
      </dsp:txXfrm>
    </dsp:sp>
    <dsp:sp modelId="{1A82390A-C978-4B5E-B689-18D5D053F592}">
      <dsp:nvSpPr>
        <dsp:cNvPr id="0" name=""/>
        <dsp:cNvSpPr/>
      </dsp:nvSpPr>
      <dsp:spPr>
        <a:xfrm>
          <a:off x="1840307" y="37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</a:t>
          </a:r>
        </a:p>
      </dsp:txBody>
      <dsp:txXfrm>
        <a:off x="1840307" y="376"/>
        <a:ext cx="1375410" cy="825246"/>
      </dsp:txXfrm>
    </dsp:sp>
    <dsp:sp modelId="{8DD012B2-4EEF-4F2C-B304-AA46C3CCDE9D}">
      <dsp:nvSpPr>
        <dsp:cNvPr id="0" name=""/>
        <dsp:cNvSpPr/>
      </dsp:nvSpPr>
      <dsp:spPr>
        <a:xfrm>
          <a:off x="4905672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040636" y="411417"/>
        <a:ext cx="15817" cy="3163"/>
      </dsp:txXfrm>
    </dsp:sp>
    <dsp:sp modelId="{DFF41C6F-35F0-4DA4-88C3-C19078EC5044}">
      <dsp:nvSpPr>
        <dsp:cNvPr id="0" name=""/>
        <dsp:cNvSpPr/>
      </dsp:nvSpPr>
      <dsp:spPr>
        <a:xfrm>
          <a:off x="3532062" y="37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Update LT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2</a:t>
          </a:r>
        </a:p>
      </dsp:txBody>
      <dsp:txXfrm>
        <a:off x="3532062" y="376"/>
        <a:ext cx="1375410" cy="825246"/>
      </dsp:txXfrm>
    </dsp:sp>
    <dsp:sp modelId="{A1FD00AF-C908-4DC3-9C68-494C5D3D687C}">
      <dsp:nvSpPr>
        <dsp:cNvPr id="0" name=""/>
        <dsp:cNvSpPr/>
      </dsp:nvSpPr>
      <dsp:spPr>
        <a:xfrm>
          <a:off x="6597427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732390" y="411417"/>
        <a:ext cx="15817" cy="3163"/>
      </dsp:txXfrm>
    </dsp:sp>
    <dsp:sp modelId="{F1227F52-D446-4AF8-8190-BC5724801A91}">
      <dsp:nvSpPr>
        <dsp:cNvPr id="0" name=""/>
        <dsp:cNvSpPr/>
      </dsp:nvSpPr>
      <dsp:spPr>
        <a:xfrm>
          <a:off x="5223816" y="37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3</a:t>
          </a:r>
        </a:p>
      </dsp:txBody>
      <dsp:txXfrm>
        <a:off x="5223816" y="376"/>
        <a:ext cx="1375410" cy="825246"/>
      </dsp:txXfrm>
    </dsp:sp>
    <dsp:sp modelId="{4ECCA2E5-E4F1-4164-9DF6-7EF407384B04}">
      <dsp:nvSpPr>
        <dsp:cNvPr id="0" name=""/>
        <dsp:cNvSpPr/>
      </dsp:nvSpPr>
      <dsp:spPr>
        <a:xfrm>
          <a:off x="8289181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8424145" y="411417"/>
        <a:ext cx="15817" cy="3163"/>
      </dsp:txXfrm>
    </dsp:sp>
    <dsp:sp modelId="{175F2B1B-CFD3-474D-8BC7-64C1A58C47EF}">
      <dsp:nvSpPr>
        <dsp:cNvPr id="0" name=""/>
        <dsp:cNvSpPr/>
      </dsp:nvSpPr>
      <dsp:spPr>
        <a:xfrm>
          <a:off x="6915571" y="37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4</a:t>
          </a:r>
        </a:p>
      </dsp:txBody>
      <dsp:txXfrm>
        <a:off x="6915571" y="376"/>
        <a:ext cx="1375410" cy="825246"/>
      </dsp:txXfrm>
    </dsp:sp>
    <dsp:sp modelId="{06B9ECFA-0FAA-4A30-BEC4-39BA7FBF694E}">
      <dsp:nvSpPr>
        <dsp:cNvPr id="0" name=""/>
        <dsp:cNvSpPr/>
      </dsp:nvSpPr>
      <dsp:spPr>
        <a:xfrm>
          <a:off x="9980936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0115899" y="411417"/>
        <a:ext cx="15817" cy="3163"/>
      </dsp:txXfrm>
    </dsp:sp>
    <dsp:sp modelId="{782D905F-8434-493A-8A10-05558A7BC53A}">
      <dsp:nvSpPr>
        <dsp:cNvPr id="0" name=""/>
        <dsp:cNvSpPr/>
      </dsp:nvSpPr>
      <dsp:spPr>
        <a:xfrm>
          <a:off x="8607326" y="37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5</a:t>
          </a:r>
        </a:p>
      </dsp:txBody>
      <dsp:txXfrm>
        <a:off x="8607326" y="376"/>
        <a:ext cx="1375410" cy="825246"/>
      </dsp:txXfrm>
    </dsp:sp>
    <dsp:sp modelId="{5B577770-ADA8-4884-BBA7-100AD414A70C}">
      <dsp:nvSpPr>
        <dsp:cNvPr id="0" name=""/>
        <dsp:cNvSpPr/>
      </dsp:nvSpPr>
      <dsp:spPr>
        <a:xfrm>
          <a:off x="836258" y="823822"/>
          <a:ext cx="10150527" cy="285744"/>
        </a:xfrm>
        <a:custGeom>
          <a:avLst/>
          <a:gdLst/>
          <a:ahLst/>
          <a:cxnLst/>
          <a:rect l="0" t="0" r="0" b="0"/>
          <a:pathLst>
            <a:path>
              <a:moveTo>
                <a:pt x="10150527" y="0"/>
              </a:moveTo>
              <a:lnTo>
                <a:pt x="10150527" y="159972"/>
              </a:lnTo>
              <a:lnTo>
                <a:pt x="0" y="159972"/>
              </a:lnTo>
              <a:lnTo>
                <a:pt x="0" y="285744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657635" y="965113"/>
        <a:ext cx="507772" cy="3163"/>
      </dsp:txXfrm>
    </dsp:sp>
    <dsp:sp modelId="{5424674C-73BD-4C0A-8282-4147EA888ADC}">
      <dsp:nvSpPr>
        <dsp:cNvPr id="0" name=""/>
        <dsp:cNvSpPr/>
      </dsp:nvSpPr>
      <dsp:spPr>
        <a:xfrm>
          <a:off x="10299080" y="37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6</a:t>
          </a:r>
        </a:p>
      </dsp:txBody>
      <dsp:txXfrm>
        <a:off x="10299080" y="376"/>
        <a:ext cx="1375410" cy="825246"/>
      </dsp:txXfrm>
    </dsp:sp>
    <dsp:sp modelId="{467B4DC3-47C8-4800-BE57-46B3F8930E4E}">
      <dsp:nvSpPr>
        <dsp:cNvPr id="0" name=""/>
        <dsp:cNvSpPr/>
      </dsp:nvSpPr>
      <dsp:spPr>
        <a:xfrm>
          <a:off x="1522163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657126" y="1553008"/>
        <a:ext cx="15817" cy="3163"/>
      </dsp:txXfrm>
    </dsp:sp>
    <dsp:sp modelId="{2516B4BD-9815-4694-B921-20894448D4E2}">
      <dsp:nvSpPr>
        <dsp:cNvPr id="0" name=""/>
        <dsp:cNvSpPr/>
      </dsp:nvSpPr>
      <dsp:spPr>
        <a:xfrm>
          <a:off x="148552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7</a:t>
          </a:r>
        </a:p>
      </dsp:txBody>
      <dsp:txXfrm>
        <a:off x="148552" y="1141966"/>
        <a:ext cx="1375410" cy="825246"/>
      </dsp:txXfrm>
    </dsp:sp>
    <dsp:sp modelId="{0599206C-F1D5-405F-A235-7FB3702F3836}">
      <dsp:nvSpPr>
        <dsp:cNvPr id="0" name=""/>
        <dsp:cNvSpPr/>
      </dsp:nvSpPr>
      <dsp:spPr>
        <a:xfrm>
          <a:off x="3213917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348881" y="1553008"/>
        <a:ext cx="15817" cy="3163"/>
      </dsp:txXfrm>
    </dsp:sp>
    <dsp:sp modelId="{0B85612E-6986-41B0-9218-5A80B328D433}">
      <dsp:nvSpPr>
        <dsp:cNvPr id="0" name=""/>
        <dsp:cNvSpPr/>
      </dsp:nvSpPr>
      <dsp:spPr>
        <a:xfrm>
          <a:off x="1840307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8</a:t>
          </a:r>
        </a:p>
      </dsp:txBody>
      <dsp:txXfrm>
        <a:off x="1840307" y="1141966"/>
        <a:ext cx="1375410" cy="825246"/>
      </dsp:txXfrm>
    </dsp:sp>
    <dsp:sp modelId="{E1096D01-0C5F-43E9-B20A-F26A2370B98D}">
      <dsp:nvSpPr>
        <dsp:cNvPr id="0" name=""/>
        <dsp:cNvSpPr/>
      </dsp:nvSpPr>
      <dsp:spPr>
        <a:xfrm>
          <a:off x="4905672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040636" y="1553008"/>
        <a:ext cx="15817" cy="3163"/>
      </dsp:txXfrm>
    </dsp:sp>
    <dsp:sp modelId="{C9986C70-5892-4C96-9308-4B6FDE0472AA}">
      <dsp:nvSpPr>
        <dsp:cNvPr id="0" name=""/>
        <dsp:cNvSpPr/>
      </dsp:nvSpPr>
      <dsp:spPr>
        <a:xfrm>
          <a:off x="3532062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9</a:t>
          </a:r>
          <a:r>
            <a:rPr lang="en-US" sz="1200" kern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200" kern="1200">
            <a:solidFill>
              <a:schemeClr val="tx1"/>
            </a:solidFill>
          </a:endParaRPr>
        </a:p>
      </dsp:txBody>
      <dsp:txXfrm>
        <a:off x="3532062" y="1141966"/>
        <a:ext cx="1375410" cy="825246"/>
      </dsp:txXfrm>
    </dsp:sp>
    <dsp:sp modelId="{1D332FC0-E464-4B6E-A9BD-68F6F043F77C}">
      <dsp:nvSpPr>
        <dsp:cNvPr id="0" name=""/>
        <dsp:cNvSpPr/>
      </dsp:nvSpPr>
      <dsp:spPr>
        <a:xfrm>
          <a:off x="6597427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732390" y="1553008"/>
        <a:ext cx="15817" cy="3163"/>
      </dsp:txXfrm>
    </dsp:sp>
    <dsp:sp modelId="{C619DA43-6174-4C5B-88B4-B6654AA0B8A2}">
      <dsp:nvSpPr>
        <dsp:cNvPr id="0" name=""/>
        <dsp:cNvSpPr/>
      </dsp:nvSpPr>
      <dsp:spPr>
        <a:xfrm>
          <a:off x="5223816" y="1141966"/>
          <a:ext cx="1375410" cy="825246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Receive Controller 1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10</a:t>
          </a:r>
        </a:p>
      </dsp:txBody>
      <dsp:txXfrm>
        <a:off x="5223816" y="1141966"/>
        <a:ext cx="1375410" cy="825246"/>
      </dsp:txXfrm>
    </dsp:sp>
    <dsp:sp modelId="{8AF60792-4F45-4704-BF21-8D08A4FC75B3}">
      <dsp:nvSpPr>
        <dsp:cNvPr id="0" name=""/>
        <dsp:cNvSpPr/>
      </dsp:nvSpPr>
      <dsp:spPr>
        <a:xfrm>
          <a:off x="8289181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8424145" y="1553008"/>
        <a:ext cx="15817" cy="3163"/>
      </dsp:txXfrm>
    </dsp:sp>
    <dsp:sp modelId="{0C541164-9C7A-4DED-9781-8247CBCFD3A9}">
      <dsp:nvSpPr>
        <dsp:cNvPr id="0" name=""/>
        <dsp:cNvSpPr/>
      </dsp:nvSpPr>
      <dsp:spPr>
        <a:xfrm>
          <a:off x="6915571" y="114196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11</a:t>
          </a:r>
        </a:p>
      </dsp:txBody>
      <dsp:txXfrm>
        <a:off x="6915571" y="1141966"/>
        <a:ext cx="1375410" cy="825246"/>
      </dsp:txXfrm>
    </dsp:sp>
    <dsp:sp modelId="{ACA65A1B-BDA4-4764-8D80-A6E93BC695BB}">
      <dsp:nvSpPr>
        <dsp:cNvPr id="0" name=""/>
        <dsp:cNvSpPr/>
      </dsp:nvSpPr>
      <dsp:spPr>
        <a:xfrm>
          <a:off x="9980936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0115899" y="1553008"/>
        <a:ext cx="15817" cy="3163"/>
      </dsp:txXfrm>
    </dsp:sp>
    <dsp:sp modelId="{65E8F21B-6F88-468D-802C-D096E0D24DFF}">
      <dsp:nvSpPr>
        <dsp:cNvPr id="0" name=""/>
        <dsp:cNvSpPr/>
      </dsp:nvSpPr>
      <dsp:spPr>
        <a:xfrm>
          <a:off x="8607326" y="1141966"/>
          <a:ext cx="1375410" cy="825246"/>
        </a:xfrm>
        <a:prstGeom prst="rect">
          <a:avLst/>
        </a:prstGeom>
        <a:solidFill>
          <a:srgbClr val="CE9E75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Receive Controller 2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12</a:t>
          </a:r>
        </a:p>
      </dsp:txBody>
      <dsp:txXfrm>
        <a:off x="8607326" y="1141966"/>
        <a:ext cx="1375410" cy="825246"/>
      </dsp:txXfrm>
    </dsp:sp>
    <dsp:sp modelId="{754240FE-41E3-43C6-BB03-5AC0D646821C}">
      <dsp:nvSpPr>
        <dsp:cNvPr id="0" name=""/>
        <dsp:cNvSpPr/>
      </dsp:nvSpPr>
      <dsp:spPr>
        <a:xfrm>
          <a:off x="836258" y="1965413"/>
          <a:ext cx="10150527" cy="285744"/>
        </a:xfrm>
        <a:custGeom>
          <a:avLst/>
          <a:gdLst/>
          <a:ahLst/>
          <a:cxnLst/>
          <a:rect l="0" t="0" r="0" b="0"/>
          <a:pathLst>
            <a:path>
              <a:moveTo>
                <a:pt x="10150527" y="0"/>
              </a:moveTo>
              <a:lnTo>
                <a:pt x="10150527" y="159972"/>
              </a:lnTo>
              <a:lnTo>
                <a:pt x="0" y="159972"/>
              </a:lnTo>
              <a:lnTo>
                <a:pt x="0" y="285744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657635" y="2106703"/>
        <a:ext cx="507772" cy="3163"/>
      </dsp:txXfrm>
    </dsp:sp>
    <dsp:sp modelId="{C2D2E8B0-5276-411E-A1DF-D503979486CE}">
      <dsp:nvSpPr>
        <dsp:cNvPr id="0" name=""/>
        <dsp:cNvSpPr/>
      </dsp:nvSpPr>
      <dsp:spPr>
        <a:xfrm>
          <a:off x="10299080" y="114196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13</a:t>
          </a:r>
        </a:p>
      </dsp:txBody>
      <dsp:txXfrm>
        <a:off x="10299080" y="1141966"/>
        <a:ext cx="1375410" cy="825246"/>
      </dsp:txXfrm>
    </dsp:sp>
    <dsp:sp modelId="{86620DB3-66ED-4D23-8BEB-E90F6B5B98EB}">
      <dsp:nvSpPr>
        <dsp:cNvPr id="0" name=""/>
        <dsp:cNvSpPr/>
      </dsp:nvSpPr>
      <dsp:spPr>
        <a:xfrm>
          <a:off x="1522163" y="265046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657126" y="2694598"/>
        <a:ext cx="15817" cy="3163"/>
      </dsp:txXfrm>
    </dsp:sp>
    <dsp:sp modelId="{C543C966-13B0-4057-B36E-BDFABF4161D5}">
      <dsp:nvSpPr>
        <dsp:cNvPr id="0" name=""/>
        <dsp:cNvSpPr/>
      </dsp:nvSpPr>
      <dsp:spPr>
        <a:xfrm>
          <a:off x="148552" y="2283557"/>
          <a:ext cx="1375410" cy="825246"/>
        </a:xfrm>
        <a:prstGeom prst="rect">
          <a:avLst/>
        </a:prstGeom>
        <a:solidFill>
          <a:srgbClr val="CE9E75">
            <a:alpha val="80000"/>
          </a:srgb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  <a:latin typeface="Trebuchet MS" panose="020B0603020202020204"/>
            </a:rPr>
            <a:t>Receive</a:t>
          </a:r>
          <a:r>
            <a:rPr lang="en-US" sz="1300" kern="1200">
              <a:solidFill>
                <a:schemeClr val="tx1"/>
              </a:solidFill>
            </a:rPr>
            <a:t> Master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14</a:t>
          </a:r>
        </a:p>
      </dsp:txBody>
      <dsp:txXfrm>
        <a:off x="148552" y="2283557"/>
        <a:ext cx="1375410" cy="825246"/>
      </dsp:txXfrm>
    </dsp:sp>
    <dsp:sp modelId="{8E893EED-F198-4D15-A951-6859EA48BA2E}">
      <dsp:nvSpPr>
        <dsp:cNvPr id="0" name=""/>
        <dsp:cNvSpPr/>
      </dsp:nvSpPr>
      <dsp:spPr>
        <a:xfrm>
          <a:off x="3213917" y="265046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348881" y="2694598"/>
        <a:ext cx="15817" cy="3163"/>
      </dsp:txXfrm>
    </dsp:sp>
    <dsp:sp modelId="{D486AF12-3412-43C3-A5A5-807B3FB99D27}">
      <dsp:nvSpPr>
        <dsp:cNvPr id="0" name=""/>
        <dsp:cNvSpPr/>
      </dsp:nvSpPr>
      <dsp:spPr>
        <a:xfrm>
          <a:off x="1840307" y="2283557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15</a:t>
          </a:r>
        </a:p>
      </dsp:txBody>
      <dsp:txXfrm>
        <a:off x="1840307" y="2283557"/>
        <a:ext cx="1375410" cy="825246"/>
      </dsp:txXfrm>
    </dsp:sp>
    <dsp:sp modelId="{14D73A57-0084-48F8-984A-61B534B31DB0}">
      <dsp:nvSpPr>
        <dsp:cNvPr id="0" name=""/>
        <dsp:cNvSpPr/>
      </dsp:nvSpPr>
      <dsp:spPr>
        <a:xfrm>
          <a:off x="4905672" y="265046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040636" y="2694598"/>
        <a:ext cx="15817" cy="3163"/>
      </dsp:txXfrm>
    </dsp:sp>
    <dsp:sp modelId="{4D7E62F6-1C7C-40D2-965F-B942FF142978}">
      <dsp:nvSpPr>
        <dsp:cNvPr id="0" name=""/>
        <dsp:cNvSpPr/>
      </dsp:nvSpPr>
      <dsp:spPr>
        <a:xfrm>
          <a:off x="3532062" y="2283557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Determine Broken Board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16</a:t>
          </a:r>
        </a:p>
      </dsp:txBody>
      <dsp:txXfrm>
        <a:off x="3532062" y="2283557"/>
        <a:ext cx="1375410" cy="825246"/>
      </dsp:txXfrm>
    </dsp:sp>
    <dsp:sp modelId="{1FBF636F-2D8B-4259-BF5D-DE0EB50037E2}">
      <dsp:nvSpPr>
        <dsp:cNvPr id="0" name=""/>
        <dsp:cNvSpPr/>
      </dsp:nvSpPr>
      <dsp:spPr>
        <a:xfrm>
          <a:off x="6597427" y="265046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732390" y="2694598"/>
        <a:ext cx="15817" cy="3163"/>
      </dsp:txXfrm>
    </dsp:sp>
    <dsp:sp modelId="{6C564DF7-4CCD-4A22-9152-92155DCA4E51}">
      <dsp:nvSpPr>
        <dsp:cNvPr id="0" name=""/>
        <dsp:cNvSpPr/>
      </dsp:nvSpPr>
      <dsp:spPr>
        <a:xfrm>
          <a:off x="5223816" y="2283557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300" kern="1200">
            <a:solidFill>
              <a:schemeClr val="tx1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</a:t>
          </a:r>
          <a:r>
            <a:rPr lang="en-US" sz="1300" kern="1200">
              <a:solidFill>
                <a:schemeClr val="tx1"/>
              </a:solidFill>
              <a:latin typeface="Trebuchet MS" panose="020B0603020202020204"/>
            </a:rPr>
            <a:t>17</a:t>
          </a:r>
        </a:p>
      </dsp:txBody>
      <dsp:txXfrm>
        <a:off x="5223816" y="2283557"/>
        <a:ext cx="1375410" cy="825246"/>
      </dsp:txXfrm>
    </dsp:sp>
    <dsp:sp modelId="{2412AF9F-B04D-40EA-A6AE-27A16EF0EA44}">
      <dsp:nvSpPr>
        <dsp:cNvPr id="0" name=""/>
        <dsp:cNvSpPr/>
      </dsp:nvSpPr>
      <dsp:spPr>
        <a:xfrm>
          <a:off x="8289181" y="265046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424145" y="2694598"/>
        <a:ext cx="15817" cy="3163"/>
      </dsp:txXfrm>
    </dsp:sp>
    <dsp:sp modelId="{06DB8C9C-50A1-479D-A35C-D8CC31AD799E}">
      <dsp:nvSpPr>
        <dsp:cNvPr id="0" name=""/>
        <dsp:cNvSpPr/>
      </dsp:nvSpPr>
      <dsp:spPr>
        <a:xfrm>
          <a:off x="6915571" y="2283557"/>
          <a:ext cx="1375410" cy="825246"/>
        </a:xfrm>
        <a:prstGeom prst="rect">
          <a:avLst/>
        </a:prstGeom>
        <a:solidFill>
          <a:schemeClr val="tx1">
            <a:lumMod val="8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</a:rPr>
            <a:t> 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</a:rPr>
            <a:t>TW </a:t>
          </a:r>
          <a:r>
            <a:rPr lang="en-US" sz="1300" kern="1200" dirty="0">
              <a:solidFill>
                <a:schemeClr val="tx1"/>
              </a:solidFill>
              <a:latin typeface="Trebuchet MS" panose="020B0603020202020204"/>
            </a:rPr>
            <a:t>18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6915571" y="2283557"/>
        <a:ext cx="1375410" cy="825246"/>
      </dsp:txXfrm>
    </dsp:sp>
    <dsp:sp modelId="{4B622846-E41B-425E-95B1-AF2FB21B0FE2}">
      <dsp:nvSpPr>
        <dsp:cNvPr id="0" name=""/>
        <dsp:cNvSpPr/>
      </dsp:nvSpPr>
      <dsp:spPr>
        <a:xfrm>
          <a:off x="8607326" y="2283557"/>
          <a:ext cx="1375410" cy="825246"/>
        </a:xfrm>
        <a:prstGeom prst="rect">
          <a:avLst/>
        </a:prstGeom>
        <a:solidFill>
          <a:schemeClr val="tx1">
            <a:lumMod val="5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</a:rPr>
            <a:t> </a:t>
          </a:r>
          <a:r>
            <a:rPr lang="en-US" sz="1300" kern="1200" dirty="0">
              <a:solidFill>
                <a:schemeClr val="tx1"/>
              </a:solidFill>
              <a:latin typeface="Trebuchet MS" panose="020B0603020202020204"/>
            </a:rPr>
            <a:t>Check TO </a:t>
          </a:r>
          <a:br>
            <a:rPr lang="en-US" sz="1300" kern="1200" dirty="0">
              <a:solidFill>
                <a:schemeClr val="tx1"/>
              </a:solidFill>
              <a:latin typeface="Trebuchet MS" panose="020B0603020202020204"/>
            </a:rPr>
          </a:br>
          <a:r>
            <a:rPr lang="en-US" sz="1300" kern="1200" dirty="0">
              <a:solidFill>
                <a:schemeClr val="tx1"/>
              </a:solidFill>
              <a:latin typeface="Trebuchet MS" panose="020B0603020202020204"/>
            </a:rPr>
            <a:t>and reset</a:t>
          </a:r>
          <a:endParaRPr lang="en-US" sz="1300" kern="1200" dirty="0">
            <a:solidFill>
              <a:schemeClr val="tx1"/>
            </a:solidFill>
          </a:endParaRP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tx1"/>
              </a:solidFill>
            </a:rPr>
            <a:t>TW </a:t>
          </a:r>
          <a:r>
            <a:rPr lang="en-US" sz="1300" kern="1200" dirty="0">
              <a:solidFill>
                <a:schemeClr val="tx1"/>
              </a:solidFill>
              <a:latin typeface="Trebuchet MS" panose="020B0603020202020204"/>
            </a:rPr>
            <a:t>19</a:t>
          </a:r>
          <a:endParaRPr lang="en-US" sz="1300" kern="1200" dirty="0">
            <a:solidFill>
              <a:schemeClr val="tx1"/>
            </a:solidFill>
          </a:endParaRPr>
        </a:p>
      </dsp:txBody>
      <dsp:txXfrm>
        <a:off x="8607326" y="2283557"/>
        <a:ext cx="1375410" cy="8252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9F211-CF40-41CD-B00D-E20DAD9896DC}">
      <dsp:nvSpPr>
        <dsp:cNvPr id="0" name=""/>
        <dsp:cNvSpPr/>
      </dsp:nvSpPr>
      <dsp:spPr>
        <a:xfrm>
          <a:off x="0" y="52256"/>
          <a:ext cx="5955658" cy="1698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 dirty="0"/>
            <a:t>Sensitive for failure of one of the two CAN busses. </a:t>
          </a:r>
          <a:endParaRPr lang="en-US" sz="3200" kern="1200" dirty="0"/>
        </a:p>
      </dsp:txBody>
      <dsp:txXfrm>
        <a:off x="82931" y="135187"/>
        <a:ext cx="5789796" cy="1532978"/>
      </dsp:txXfrm>
    </dsp:sp>
    <dsp:sp modelId="{76B154C8-1AB8-4ABE-9FF7-97983E49CC90}">
      <dsp:nvSpPr>
        <dsp:cNvPr id="0" name=""/>
        <dsp:cNvSpPr/>
      </dsp:nvSpPr>
      <dsp:spPr>
        <a:xfrm>
          <a:off x="0" y="1843256"/>
          <a:ext cx="5955658" cy="1698840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200" kern="1200" dirty="0"/>
            <a:t>If there is one device jamming, the whole system is down. </a:t>
          </a:r>
          <a:endParaRPr lang="en-US" sz="3200" kern="1200" dirty="0"/>
        </a:p>
      </dsp:txBody>
      <dsp:txXfrm>
        <a:off x="82931" y="1926187"/>
        <a:ext cx="5789796" cy="1532978"/>
      </dsp:txXfrm>
    </dsp:sp>
    <dsp:sp modelId="{32FC4A64-E6E0-4964-A082-E32AE3147665}">
      <dsp:nvSpPr>
        <dsp:cNvPr id="0" name=""/>
        <dsp:cNvSpPr/>
      </dsp:nvSpPr>
      <dsp:spPr>
        <a:xfrm>
          <a:off x="0" y="3634257"/>
          <a:ext cx="5955658" cy="169884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Test Result</a:t>
          </a:r>
        </a:p>
      </dsp:txBody>
      <dsp:txXfrm>
        <a:off x="82931" y="3717188"/>
        <a:ext cx="5789796" cy="15329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576E8-AA2C-4725-8819-6E95DB1B203B}">
      <dsp:nvSpPr>
        <dsp:cNvPr id="0" name=""/>
        <dsp:cNvSpPr/>
      </dsp:nvSpPr>
      <dsp:spPr>
        <a:xfrm>
          <a:off x="0" y="347357"/>
          <a:ext cx="6261100" cy="889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Add an extra board</a:t>
          </a:r>
        </a:p>
      </dsp:txBody>
      <dsp:txXfrm>
        <a:off x="43407" y="390764"/>
        <a:ext cx="6174286" cy="802386"/>
      </dsp:txXfrm>
    </dsp:sp>
    <dsp:sp modelId="{988369E2-1E1E-428D-92D6-CAF804B70440}">
      <dsp:nvSpPr>
        <dsp:cNvPr id="0" name=""/>
        <dsp:cNvSpPr/>
      </dsp:nvSpPr>
      <dsp:spPr>
        <a:xfrm>
          <a:off x="0" y="1345997"/>
          <a:ext cx="6261100" cy="889200"/>
        </a:xfrm>
        <a:prstGeom prst="roundRect">
          <a:avLst/>
        </a:prstGeom>
        <a:gradFill rotWithShape="0">
          <a:gsLst>
            <a:gs pos="0">
              <a:schemeClr val="accent2">
                <a:hueOff val="-363841"/>
                <a:satOff val="-20982"/>
                <a:lumOff val="215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363841"/>
                <a:satOff val="-20982"/>
                <a:lumOff val="215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363841"/>
                <a:satOff val="-20982"/>
                <a:lumOff val="215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Triple Modular Redundancy</a:t>
          </a:r>
        </a:p>
      </dsp:txBody>
      <dsp:txXfrm>
        <a:off x="43407" y="1389404"/>
        <a:ext cx="6174286" cy="802386"/>
      </dsp:txXfrm>
    </dsp:sp>
    <dsp:sp modelId="{3C4C41B5-BA6E-403D-B6F7-54D6A5D4106E}">
      <dsp:nvSpPr>
        <dsp:cNvPr id="0" name=""/>
        <dsp:cNvSpPr/>
      </dsp:nvSpPr>
      <dsp:spPr>
        <a:xfrm>
          <a:off x="0" y="3363231"/>
          <a:ext cx="6261100" cy="88920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Highly Available</a:t>
          </a:r>
        </a:p>
      </dsp:txBody>
      <dsp:txXfrm>
        <a:off x="43407" y="3406638"/>
        <a:ext cx="6174286" cy="802386"/>
      </dsp:txXfrm>
    </dsp:sp>
    <dsp:sp modelId="{536B407C-E831-4318-A8BD-845783C86EC5}">
      <dsp:nvSpPr>
        <dsp:cNvPr id="0" name=""/>
        <dsp:cNvSpPr/>
      </dsp:nvSpPr>
      <dsp:spPr>
        <a:xfrm>
          <a:off x="0" y="4378300"/>
          <a:ext cx="6261100" cy="889200"/>
        </a:xfrm>
        <a:prstGeom prst="roundRect">
          <a:avLst/>
        </a:prstGeom>
        <a:gradFill rotWithShape="0">
          <a:gsLst>
            <a:gs pos="0">
              <a:schemeClr val="accent2">
                <a:hueOff val="-1091522"/>
                <a:satOff val="-62946"/>
                <a:lumOff val="647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1091522"/>
                <a:satOff val="-62946"/>
                <a:lumOff val="647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1091522"/>
                <a:satOff val="-62946"/>
                <a:lumOff val="6471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Fault tolerant </a:t>
          </a:r>
        </a:p>
      </dsp:txBody>
      <dsp:txXfrm>
        <a:off x="43407" y="4421707"/>
        <a:ext cx="6174286" cy="802386"/>
      </dsp:txXfrm>
    </dsp:sp>
    <dsp:sp modelId="{197FB519-235B-4068-B0F6-31676131EA9B}">
      <dsp:nvSpPr>
        <dsp:cNvPr id="0" name=""/>
        <dsp:cNvSpPr/>
      </dsp:nvSpPr>
      <dsp:spPr>
        <a:xfrm>
          <a:off x="0" y="2345953"/>
          <a:ext cx="6261100" cy="8892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Membership Function</a:t>
          </a:r>
        </a:p>
      </dsp:txBody>
      <dsp:txXfrm>
        <a:off x="43407" y="2389360"/>
        <a:ext cx="6174286" cy="8023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36B2D-0238-41EA-A58F-055D2500B246}">
      <dsp:nvSpPr>
        <dsp:cNvPr id="0" name=""/>
        <dsp:cNvSpPr/>
      </dsp:nvSpPr>
      <dsp:spPr>
        <a:xfrm>
          <a:off x="0" y="0"/>
          <a:ext cx="1083064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AA83A-2644-48F2-A76B-CBF645F8CD11}">
      <dsp:nvSpPr>
        <dsp:cNvPr id="0" name=""/>
        <dsp:cNvSpPr/>
      </dsp:nvSpPr>
      <dsp:spPr>
        <a:xfrm>
          <a:off x="0" y="0"/>
          <a:ext cx="10830641" cy="179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>
              <a:latin typeface="Trebuchet MS" panose="020B0603020202020204"/>
            </a:rPr>
            <a:t>CAN bus can be made independent of each other</a:t>
          </a:r>
          <a:endParaRPr lang="en-US" sz="5200" kern="1200"/>
        </a:p>
      </dsp:txBody>
      <dsp:txXfrm>
        <a:off x="0" y="0"/>
        <a:ext cx="10830641" cy="1799431"/>
      </dsp:txXfrm>
    </dsp:sp>
    <dsp:sp modelId="{BFE4E357-4399-4070-BB85-95048CA59EDD}">
      <dsp:nvSpPr>
        <dsp:cNvPr id="0" name=""/>
        <dsp:cNvSpPr/>
      </dsp:nvSpPr>
      <dsp:spPr>
        <a:xfrm>
          <a:off x="0" y="1799431"/>
          <a:ext cx="1083064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9CB23-F329-4022-B168-6CE9BA7D6F04}">
      <dsp:nvSpPr>
        <dsp:cNvPr id="0" name=""/>
        <dsp:cNvSpPr/>
      </dsp:nvSpPr>
      <dsp:spPr>
        <a:xfrm>
          <a:off x="0" y="1799431"/>
          <a:ext cx="10830641" cy="1799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200" kern="1200" dirty="0"/>
        </a:p>
      </dsp:txBody>
      <dsp:txXfrm>
        <a:off x="0" y="1799431"/>
        <a:ext cx="10830641" cy="1799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F572E4-4541-4ACF-A9BF-8A7331B51FE9}">
      <dsp:nvSpPr>
        <dsp:cNvPr id="0" name=""/>
        <dsp:cNvSpPr/>
      </dsp:nvSpPr>
      <dsp:spPr>
        <a:xfrm>
          <a:off x="1530919" y="-33812"/>
          <a:ext cx="1800951" cy="180113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A1CE64-29D5-491C-809F-80C03F774EFD}">
      <dsp:nvSpPr>
        <dsp:cNvPr id="0" name=""/>
        <dsp:cNvSpPr/>
      </dsp:nvSpPr>
      <dsp:spPr>
        <a:xfrm>
          <a:off x="1928540" y="618150"/>
          <a:ext cx="1005033" cy="502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rebuchet MS" panose="020B0603020202020204"/>
            </a:rPr>
            <a:t>Get all controller calculations</a:t>
          </a:r>
        </a:p>
      </dsp:txBody>
      <dsp:txXfrm>
        <a:off x="1928540" y="618150"/>
        <a:ext cx="1005033" cy="502464"/>
      </dsp:txXfrm>
    </dsp:sp>
    <dsp:sp modelId="{7052C8AF-004D-4F36-8A0F-104FBA46611D}">
      <dsp:nvSpPr>
        <dsp:cNvPr id="0" name=""/>
        <dsp:cNvSpPr/>
      </dsp:nvSpPr>
      <dsp:spPr>
        <a:xfrm>
          <a:off x="968834" y="963014"/>
          <a:ext cx="1924479" cy="187752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1653B-DE59-4BBD-9076-50377D22284A}">
      <dsp:nvSpPr>
        <dsp:cNvPr id="0" name=""/>
        <dsp:cNvSpPr/>
      </dsp:nvSpPr>
      <dsp:spPr>
        <a:xfrm>
          <a:off x="1426193" y="1655080"/>
          <a:ext cx="1005033" cy="502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Results from comparer</a:t>
          </a:r>
          <a:endParaRPr lang="en-NL" sz="1100" kern="1200"/>
        </a:p>
      </dsp:txBody>
      <dsp:txXfrm>
        <a:off x="1426193" y="1655080"/>
        <a:ext cx="1005033" cy="502464"/>
      </dsp:txXfrm>
    </dsp:sp>
    <dsp:sp modelId="{BD964FC7-604B-42BF-A43C-58891C061686}">
      <dsp:nvSpPr>
        <dsp:cNvPr id="0" name=""/>
        <dsp:cNvSpPr/>
      </dsp:nvSpPr>
      <dsp:spPr>
        <a:xfrm>
          <a:off x="1492811" y="2017192"/>
          <a:ext cx="1800951" cy="180113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106CB-5B2E-4F70-AEBA-FC193625126F}">
      <dsp:nvSpPr>
        <dsp:cNvPr id="0" name=""/>
        <dsp:cNvSpPr/>
      </dsp:nvSpPr>
      <dsp:spPr>
        <a:xfrm>
          <a:off x="1928540" y="2692010"/>
          <a:ext cx="1005033" cy="502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Board that doesn’t agree</a:t>
          </a:r>
          <a:endParaRPr lang="en-NL" sz="1100" kern="1200"/>
        </a:p>
      </dsp:txBody>
      <dsp:txXfrm>
        <a:off x="1928540" y="2692010"/>
        <a:ext cx="1005033" cy="502464"/>
      </dsp:txXfrm>
    </dsp:sp>
    <dsp:sp modelId="{943D7534-9003-4F56-AA74-698EFD660FE0}">
      <dsp:nvSpPr>
        <dsp:cNvPr id="0" name=""/>
        <dsp:cNvSpPr/>
      </dsp:nvSpPr>
      <dsp:spPr>
        <a:xfrm>
          <a:off x="1032972" y="3126851"/>
          <a:ext cx="1799244" cy="1683240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A73A9-A02B-478E-97EF-9300FAC7E035}">
      <dsp:nvSpPr>
        <dsp:cNvPr id="0" name=""/>
        <dsp:cNvSpPr/>
      </dsp:nvSpPr>
      <dsp:spPr>
        <a:xfrm>
          <a:off x="1426193" y="3728941"/>
          <a:ext cx="1005033" cy="502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Take over ID of not agreeing board</a:t>
          </a:r>
          <a:endParaRPr lang="en-NL" sz="1100" kern="1200"/>
        </a:p>
      </dsp:txBody>
      <dsp:txXfrm>
        <a:off x="1426193" y="3728941"/>
        <a:ext cx="1005033" cy="5024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FE4CD-7DA6-4B47-9686-0A1876CEA284}">
      <dsp:nvSpPr>
        <dsp:cNvPr id="0" name=""/>
        <dsp:cNvSpPr/>
      </dsp:nvSpPr>
      <dsp:spPr>
        <a:xfrm>
          <a:off x="1522163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657126" y="411417"/>
        <a:ext cx="15817" cy="3163"/>
      </dsp:txXfrm>
    </dsp:sp>
    <dsp:sp modelId="{059CD61F-ADF3-4505-B72E-F3B8CA8C6A12}">
      <dsp:nvSpPr>
        <dsp:cNvPr id="0" name=""/>
        <dsp:cNvSpPr/>
      </dsp:nvSpPr>
      <dsp:spPr>
        <a:xfrm>
          <a:off x="148552" y="376"/>
          <a:ext cx="1375410" cy="825246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Sync bc1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0</a:t>
          </a:r>
        </a:p>
      </dsp:txBody>
      <dsp:txXfrm>
        <a:off x="148552" y="376"/>
        <a:ext cx="1375410" cy="825246"/>
      </dsp:txXfrm>
    </dsp:sp>
    <dsp:sp modelId="{39D5DD5E-FEBE-44DF-91A6-467B7073801A}">
      <dsp:nvSpPr>
        <dsp:cNvPr id="0" name=""/>
        <dsp:cNvSpPr/>
      </dsp:nvSpPr>
      <dsp:spPr>
        <a:xfrm>
          <a:off x="3213917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348881" y="411417"/>
        <a:ext cx="15817" cy="3163"/>
      </dsp:txXfrm>
    </dsp:sp>
    <dsp:sp modelId="{1A82390A-C978-4B5E-B689-18D5D053F592}">
      <dsp:nvSpPr>
        <dsp:cNvPr id="0" name=""/>
        <dsp:cNvSpPr/>
      </dsp:nvSpPr>
      <dsp:spPr>
        <a:xfrm>
          <a:off x="1840307" y="37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</a:t>
          </a:r>
        </a:p>
      </dsp:txBody>
      <dsp:txXfrm>
        <a:off x="1840307" y="376"/>
        <a:ext cx="1375410" cy="825246"/>
      </dsp:txXfrm>
    </dsp:sp>
    <dsp:sp modelId="{8DD012B2-4EEF-4F2C-B304-AA46C3CCDE9D}">
      <dsp:nvSpPr>
        <dsp:cNvPr id="0" name=""/>
        <dsp:cNvSpPr/>
      </dsp:nvSpPr>
      <dsp:spPr>
        <a:xfrm>
          <a:off x="4905672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040636" y="411417"/>
        <a:ext cx="15817" cy="3163"/>
      </dsp:txXfrm>
    </dsp:sp>
    <dsp:sp modelId="{DFF41C6F-35F0-4DA4-88C3-C19078EC5044}">
      <dsp:nvSpPr>
        <dsp:cNvPr id="0" name=""/>
        <dsp:cNvSpPr/>
      </dsp:nvSpPr>
      <dsp:spPr>
        <a:xfrm>
          <a:off x="3532062" y="37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Update LT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2</a:t>
          </a:r>
        </a:p>
      </dsp:txBody>
      <dsp:txXfrm>
        <a:off x="3532062" y="376"/>
        <a:ext cx="1375410" cy="825246"/>
      </dsp:txXfrm>
    </dsp:sp>
    <dsp:sp modelId="{A1FD00AF-C908-4DC3-9C68-494C5D3D687C}">
      <dsp:nvSpPr>
        <dsp:cNvPr id="0" name=""/>
        <dsp:cNvSpPr/>
      </dsp:nvSpPr>
      <dsp:spPr>
        <a:xfrm>
          <a:off x="6597427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732390" y="411417"/>
        <a:ext cx="15817" cy="3163"/>
      </dsp:txXfrm>
    </dsp:sp>
    <dsp:sp modelId="{F1227F52-D446-4AF8-8190-BC5724801A91}">
      <dsp:nvSpPr>
        <dsp:cNvPr id="0" name=""/>
        <dsp:cNvSpPr/>
      </dsp:nvSpPr>
      <dsp:spPr>
        <a:xfrm>
          <a:off x="5223816" y="37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Vote Decision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3</a:t>
          </a:r>
        </a:p>
      </dsp:txBody>
      <dsp:txXfrm>
        <a:off x="5223816" y="376"/>
        <a:ext cx="1375410" cy="825246"/>
      </dsp:txXfrm>
    </dsp:sp>
    <dsp:sp modelId="{4ECCA2E5-E4F1-4164-9DF6-7EF407384B04}">
      <dsp:nvSpPr>
        <dsp:cNvPr id="0" name=""/>
        <dsp:cNvSpPr/>
      </dsp:nvSpPr>
      <dsp:spPr>
        <a:xfrm>
          <a:off x="8289181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8424145" y="411417"/>
        <a:ext cx="15817" cy="3163"/>
      </dsp:txXfrm>
    </dsp:sp>
    <dsp:sp modelId="{175F2B1B-CFD3-474D-8BC7-64C1A58C47EF}">
      <dsp:nvSpPr>
        <dsp:cNvPr id="0" name=""/>
        <dsp:cNvSpPr/>
      </dsp:nvSpPr>
      <dsp:spPr>
        <a:xfrm>
          <a:off x="6915571" y="376"/>
          <a:ext cx="1375410" cy="825246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Vote 1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4</a:t>
          </a:r>
        </a:p>
      </dsp:txBody>
      <dsp:txXfrm>
        <a:off x="6915571" y="376"/>
        <a:ext cx="1375410" cy="825246"/>
      </dsp:txXfrm>
    </dsp:sp>
    <dsp:sp modelId="{06B9ECFA-0FAA-4A30-BEC4-39BA7FBF694E}">
      <dsp:nvSpPr>
        <dsp:cNvPr id="0" name=""/>
        <dsp:cNvSpPr/>
      </dsp:nvSpPr>
      <dsp:spPr>
        <a:xfrm>
          <a:off x="9980936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0115899" y="411417"/>
        <a:ext cx="15817" cy="3163"/>
      </dsp:txXfrm>
    </dsp:sp>
    <dsp:sp modelId="{782D905F-8434-493A-8A10-05558A7BC53A}">
      <dsp:nvSpPr>
        <dsp:cNvPr id="0" name=""/>
        <dsp:cNvSpPr/>
      </dsp:nvSpPr>
      <dsp:spPr>
        <a:xfrm>
          <a:off x="8607326" y="37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5</a:t>
          </a:r>
        </a:p>
      </dsp:txBody>
      <dsp:txXfrm>
        <a:off x="8607326" y="376"/>
        <a:ext cx="1375410" cy="825246"/>
      </dsp:txXfrm>
    </dsp:sp>
    <dsp:sp modelId="{5B577770-ADA8-4884-BBA7-100AD414A70C}">
      <dsp:nvSpPr>
        <dsp:cNvPr id="0" name=""/>
        <dsp:cNvSpPr/>
      </dsp:nvSpPr>
      <dsp:spPr>
        <a:xfrm>
          <a:off x="836258" y="823822"/>
          <a:ext cx="10150527" cy="285744"/>
        </a:xfrm>
        <a:custGeom>
          <a:avLst/>
          <a:gdLst/>
          <a:ahLst/>
          <a:cxnLst/>
          <a:rect l="0" t="0" r="0" b="0"/>
          <a:pathLst>
            <a:path>
              <a:moveTo>
                <a:pt x="10150527" y="0"/>
              </a:moveTo>
              <a:lnTo>
                <a:pt x="10150527" y="159972"/>
              </a:lnTo>
              <a:lnTo>
                <a:pt x="0" y="159972"/>
              </a:lnTo>
              <a:lnTo>
                <a:pt x="0" y="285744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657635" y="965113"/>
        <a:ext cx="507772" cy="3163"/>
      </dsp:txXfrm>
    </dsp:sp>
    <dsp:sp modelId="{5424674C-73BD-4C0A-8282-4147EA888ADC}">
      <dsp:nvSpPr>
        <dsp:cNvPr id="0" name=""/>
        <dsp:cNvSpPr/>
      </dsp:nvSpPr>
      <dsp:spPr>
        <a:xfrm>
          <a:off x="10299080" y="37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Count Vote 1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6</a:t>
          </a:r>
        </a:p>
      </dsp:txBody>
      <dsp:txXfrm>
        <a:off x="10299080" y="376"/>
        <a:ext cx="1375410" cy="825246"/>
      </dsp:txXfrm>
    </dsp:sp>
    <dsp:sp modelId="{467B4DC3-47C8-4800-BE57-46B3F8930E4E}">
      <dsp:nvSpPr>
        <dsp:cNvPr id="0" name=""/>
        <dsp:cNvSpPr/>
      </dsp:nvSpPr>
      <dsp:spPr>
        <a:xfrm>
          <a:off x="1522163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657126" y="1553008"/>
        <a:ext cx="15817" cy="3163"/>
      </dsp:txXfrm>
    </dsp:sp>
    <dsp:sp modelId="{2516B4BD-9815-4694-B921-20894448D4E2}">
      <dsp:nvSpPr>
        <dsp:cNvPr id="0" name=""/>
        <dsp:cNvSpPr/>
      </dsp:nvSpPr>
      <dsp:spPr>
        <a:xfrm>
          <a:off x="148552" y="1141966"/>
          <a:ext cx="1375410" cy="825246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Vote 2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7</a:t>
          </a:r>
        </a:p>
      </dsp:txBody>
      <dsp:txXfrm>
        <a:off x="148552" y="1141966"/>
        <a:ext cx="1375410" cy="825246"/>
      </dsp:txXfrm>
    </dsp:sp>
    <dsp:sp modelId="{0599206C-F1D5-405F-A235-7FB3702F3836}">
      <dsp:nvSpPr>
        <dsp:cNvPr id="0" name=""/>
        <dsp:cNvSpPr/>
      </dsp:nvSpPr>
      <dsp:spPr>
        <a:xfrm>
          <a:off x="3213917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348881" y="1553008"/>
        <a:ext cx="15817" cy="3163"/>
      </dsp:txXfrm>
    </dsp:sp>
    <dsp:sp modelId="{0B85612E-6986-41B0-9218-5A80B328D433}">
      <dsp:nvSpPr>
        <dsp:cNvPr id="0" name=""/>
        <dsp:cNvSpPr/>
      </dsp:nvSpPr>
      <dsp:spPr>
        <a:xfrm>
          <a:off x="1840307" y="114196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8</a:t>
          </a:r>
        </a:p>
      </dsp:txBody>
      <dsp:txXfrm>
        <a:off x="1840307" y="1141966"/>
        <a:ext cx="1375410" cy="825246"/>
      </dsp:txXfrm>
    </dsp:sp>
    <dsp:sp modelId="{E1096D01-0C5F-43E9-B20A-F26A2370B98D}">
      <dsp:nvSpPr>
        <dsp:cNvPr id="0" name=""/>
        <dsp:cNvSpPr/>
      </dsp:nvSpPr>
      <dsp:spPr>
        <a:xfrm>
          <a:off x="4905672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040636" y="1553008"/>
        <a:ext cx="15817" cy="3163"/>
      </dsp:txXfrm>
    </dsp:sp>
    <dsp:sp modelId="{C9986C70-5892-4C96-9308-4B6FDE0472AA}">
      <dsp:nvSpPr>
        <dsp:cNvPr id="0" name=""/>
        <dsp:cNvSpPr/>
      </dsp:nvSpPr>
      <dsp:spPr>
        <a:xfrm>
          <a:off x="3532062" y="114196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Count Vote 2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9 </a:t>
          </a:r>
        </a:p>
      </dsp:txBody>
      <dsp:txXfrm>
        <a:off x="3532062" y="1141966"/>
        <a:ext cx="1375410" cy="825246"/>
      </dsp:txXfrm>
    </dsp:sp>
    <dsp:sp modelId="{1D332FC0-E464-4B6E-A9BD-68F6F043F77C}">
      <dsp:nvSpPr>
        <dsp:cNvPr id="0" name=""/>
        <dsp:cNvSpPr/>
      </dsp:nvSpPr>
      <dsp:spPr>
        <a:xfrm>
          <a:off x="6597427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732390" y="1553008"/>
        <a:ext cx="15817" cy="3163"/>
      </dsp:txXfrm>
    </dsp:sp>
    <dsp:sp modelId="{C619DA43-6174-4C5B-88B4-B6654AA0B8A2}">
      <dsp:nvSpPr>
        <dsp:cNvPr id="0" name=""/>
        <dsp:cNvSpPr/>
      </dsp:nvSpPr>
      <dsp:spPr>
        <a:xfrm>
          <a:off x="5223816" y="1141966"/>
          <a:ext cx="1375410" cy="825246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Vote 3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10</a:t>
          </a:r>
        </a:p>
      </dsp:txBody>
      <dsp:txXfrm>
        <a:off x="5223816" y="1141966"/>
        <a:ext cx="1375410" cy="825246"/>
      </dsp:txXfrm>
    </dsp:sp>
    <dsp:sp modelId="{8AF60792-4F45-4704-BF21-8D08A4FC75B3}">
      <dsp:nvSpPr>
        <dsp:cNvPr id="0" name=""/>
        <dsp:cNvSpPr/>
      </dsp:nvSpPr>
      <dsp:spPr>
        <a:xfrm>
          <a:off x="8289181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8424145" y="1553008"/>
        <a:ext cx="15817" cy="3163"/>
      </dsp:txXfrm>
    </dsp:sp>
    <dsp:sp modelId="{0C541164-9C7A-4DED-9781-8247CBCFD3A9}">
      <dsp:nvSpPr>
        <dsp:cNvPr id="0" name=""/>
        <dsp:cNvSpPr/>
      </dsp:nvSpPr>
      <dsp:spPr>
        <a:xfrm>
          <a:off x="6915571" y="114196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11</a:t>
          </a:r>
        </a:p>
      </dsp:txBody>
      <dsp:txXfrm>
        <a:off x="6915571" y="1141966"/>
        <a:ext cx="1375410" cy="825246"/>
      </dsp:txXfrm>
    </dsp:sp>
    <dsp:sp modelId="{ACA65A1B-BDA4-4764-8D80-A6E93BC695BB}">
      <dsp:nvSpPr>
        <dsp:cNvPr id="0" name=""/>
        <dsp:cNvSpPr/>
      </dsp:nvSpPr>
      <dsp:spPr>
        <a:xfrm>
          <a:off x="9980936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0115899" y="1553008"/>
        <a:ext cx="15817" cy="3163"/>
      </dsp:txXfrm>
    </dsp:sp>
    <dsp:sp modelId="{65E8F21B-6F88-468D-802C-D096E0D24DFF}">
      <dsp:nvSpPr>
        <dsp:cNvPr id="0" name=""/>
        <dsp:cNvSpPr/>
      </dsp:nvSpPr>
      <dsp:spPr>
        <a:xfrm>
          <a:off x="8607326" y="114196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Count vote 3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12</a:t>
          </a:r>
        </a:p>
      </dsp:txBody>
      <dsp:txXfrm>
        <a:off x="8607326" y="1141966"/>
        <a:ext cx="1375410" cy="825246"/>
      </dsp:txXfrm>
    </dsp:sp>
    <dsp:sp modelId="{754240FE-41E3-43C6-BB03-5AC0D646821C}">
      <dsp:nvSpPr>
        <dsp:cNvPr id="0" name=""/>
        <dsp:cNvSpPr/>
      </dsp:nvSpPr>
      <dsp:spPr>
        <a:xfrm>
          <a:off x="836258" y="1965413"/>
          <a:ext cx="10150527" cy="285744"/>
        </a:xfrm>
        <a:custGeom>
          <a:avLst/>
          <a:gdLst/>
          <a:ahLst/>
          <a:cxnLst/>
          <a:rect l="0" t="0" r="0" b="0"/>
          <a:pathLst>
            <a:path>
              <a:moveTo>
                <a:pt x="10150527" y="0"/>
              </a:moveTo>
              <a:lnTo>
                <a:pt x="10150527" y="159972"/>
              </a:lnTo>
              <a:lnTo>
                <a:pt x="0" y="159972"/>
              </a:lnTo>
              <a:lnTo>
                <a:pt x="0" y="285744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657635" y="2106703"/>
        <a:ext cx="507772" cy="3163"/>
      </dsp:txXfrm>
    </dsp:sp>
    <dsp:sp modelId="{C2D2E8B0-5276-411E-A1DF-D503979486CE}">
      <dsp:nvSpPr>
        <dsp:cNvPr id="0" name=""/>
        <dsp:cNvSpPr/>
      </dsp:nvSpPr>
      <dsp:spPr>
        <a:xfrm>
          <a:off x="10299080" y="114196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Timeouts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13</a:t>
          </a:r>
        </a:p>
      </dsp:txBody>
      <dsp:txXfrm>
        <a:off x="10299080" y="1141966"/>
        <a:ext cx="1375410" cy="825246"/>
      </dsp:txXfrm>
    </dsp:sp>
    <dsp:sp modelId="{86620DB3-66ED-4D23-8BEB-E90F6B5B98EB}">
      <dsp:nvSpPr>
        <dsp:cNvPr id="0" name=""/>
        <dsp:cNvSpPr/>
      </dsp:nvSpPr>
      <dsp:spPr>
        <a:xfrm>
          <a:off x="1522163" y="265046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657126" y="2694598"/>
        <a:ext cx="15817" cy="3163"/>
      </dsp:txXfrm>
    </dsp:sp>
    <dsp:sp modelId="{C543C966-13B0-4057-B36E-BDFABF4161D5}">
      <dsp:nvSpPr>
        <dsp:cNvPr id="0" name=""/>
        <dsp:cNvSpPr/>
      </dsp:nvSpPr>
      <dsp:spPr>
        <a:xfrm>
          <a:off x="148552" y="2283557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New Master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14</a:t>
          </a:r>
        </a:p>
      </dsp:txBody>
      <dsp:txXfrm>
        <a:off x="148552" y="2283557"/>
        <a:ext cx="1375410" cy="825246"/>
      </dsp:txXfrm>
    </dsp:sp>
    <dsp:sp modelId="{8E893EED-F198-4D15-A951-6859EA48BA2E}">
      <dsp:nvSpPr>
        <dsp:cNvPr id="0" name=""/>
        <dsp:cNvSpPr/>
      </dsp:nvSpPr>
      <dsp:spPr>
        <a:xfrm>
          <a:off x="3213917" y="265046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348881" y="2694598"/>
        <a:ext cx="15817" cy="3163"/>
      </dsp:txXfrm>
    </dsp:sp>
    <dsp:sp modelId="{D486AF12-3412-43C3-A5A5-807B3FB99D27}">
      <dsp:nvSpPr>
        <dsp:cNvPr id="0" name=""/>
        <dsp:cNvSpPr/>
      </dsp:nvSpPr>
      <dsp:spPr>
        <a:xfrm>
          <a:off x="1840307" y="2283557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Reset Variables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TW 15</a:t>
          </a:r>
        </a:p>
      </dsp:txBody>
      <dsp:txXfrm>
        <a:off x="1840307" y="2283557"/>
        <a:ext cx="1375410" cy="825246"/>
      </dsp:txXfrm>
    </dsp:sp>
    <dsp:sp modelId="{4D7E62F6-1C7C-40D2-965F-B942FF142978}">
      <dsp:nvSpPr>
        <dsp:cNvPr id="0" name=""/>
        <dsp:cNvSpPr/>
      </dsp:nvSpPr>
      <dsp:spPr>
        <a:xfrm>
          <a:off x="3532062" y="2283557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Reset Board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16</a:t>
          </a:r>
        </a:p>
      </dsp:txBody>
      <dsp:txXfrm>
        <a:off x="3532062" y="2283557"/>
        <a:ext cx="1375410" cy="825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CD61F-ADF3-4505-B72E-F3B8CA8C6A12}">
      <dsp:nvSpPr>
        <dsp:cNvPr id="0" name=""/>
        <dsp:cNvSpPr/>
      </dsp:nvSpPr>
      <dsp:spPr>
        <a:xfrm>
          <a:off x="267834" y="280"/>
          <a:ext cx="1813817" cy="1088290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COMM</a:t>
          </a:r>
          <a:endParaRPr lang="en-US" sz="1200" kern="1200">
            <a:solidFill>
              <a:schemeClr val="tx1"/>
            </a:solidFill>
          </a:endParaRPr>
        </a:p>
      </dsp:txBody>
      <dsp:txXfrm>
        <a:off x="267834" y="280"/>
        <a:ext cx="1813817" cy="10882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FE4CD-7DA6-4B47-9686-0A1876CEA284}">
      <dsp:nvSpPr>
        <dsp:cNvPr id="0" name=""/>
        <dsp:cNvSpPr/>
      </dsp:nvSpPr>
      <dsp:spPr>
        <a:xfrm>
          <a:off x="1347573" y="84176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479335" y="885935"/>
        <a:ext cx="15480" cy="3096"/>
      </dsp:txXfrm>
    </dsp:sp>
    <dsp:sp modelId="{059CD61F-ADF3-4505-B72E-F3B8CA8C6A12}">
      <dsp:nvSpPr>
        <dsp:cNvPr id="0" name=""/>
        <dsp:cNvSpPr/>
      </dsp:nvSpPr>
      <dsp:spPr>
        <a:xfrm>
          <a:off x="3265" y="483651"/>
          <a:ext cx="1346108" cy="807664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Sync bc1</a:t>
          </a:r>
          <a:r>
            <a:rPr lang="en-US" sz="1600" kern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600" kern="120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0</a:t>
          </a:r>
        </a:p>
      </dsp:txBody>
      <dsp:txXfrm>
        <a:off x="3265" y="483651"/>
        <a:ext cx="1346108" cy="807664"/>
      </dsp:txXfrm>
    </dsp:sp>
    <dsp:sp modelId="{39D5DD5E-FEBE-44DF-91A6-467B7073801A}">
      <dsp:nvSpPr>
        <dsp:cNvPr id="0" name=""/>
        <dsp:cNvSpPr/>
      </dsp:nvSpPr>
      <dsp:spPr>
        <a:xfrm>
          <a:off x="3003286" y="84176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135048" y="885935"/>
        <a:ext cx="15480" cy="3096"/>
      </dsp:txXfrm>
    </dsp:sp>
    <dsp:sp modelId="{1A82390A-C978-4B5E-B689-18D5D053F592}">
      <dsp:nvSpPr>
        <dsp:cNvPr id="0" name=""/>
        <dsp:cNvSpPr/>
      </dsp:nvSpPr>
      <dsp:spPr>
        <a:xfrm>
          <a:off x="1658978" y="483651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</a:t>
          </a:r>
        </a:p>
      </dsp:txBody>
      <dsp:txXfrm>
        <a:off x="1658978" y="483651"/>
        <a:ext cx="1346108" cy="807664"/>
      </dsp:txXfrm>
    </dsp:sp>
    <dsp:sp modelId="{8DD012B2-4EEF-4F2C-B304-AA46C3CCDE9D}">
      <dsp:nvSpPr>
        <dsp:cNvPr id="0" name=""/>
        <dsp:cNvSpPr/>
      </dsp:nvSpPr>
      <dsp:spPr>
        <a:xfrm>
          <a:off x="4658999" y="84176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4790761" y="885935"/>
        <a:ext cx="15480" cy="3096"/>
      </dsp:txXfrm>
    </dsp:sp>
    <dsp:sp modelId="{DFF41C6F-35F0-4DA4-88C3-C19078EC5044}">
      <dsp:nvSpPr>
        <dsp:cNvPr id="0" name=""/>
        <dsp:cNvSpPr/>
      </dsp:nvSpPr>
      <dsp:spPr>
        <a:xfrm>
          <a:off x="3314691" y="483651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Update LT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2</a:t>
          </a:r>
        </a:p>
      </dsp:txBody>
      <dsp:txXfrm>
        <a:off x="3314691" y="483651"/>
        <a:ext cx="1346108" cy="807664"/>
      </dsp:txXfrm>
    </dsp:sp>
    <dsp:sp modelId="{4ECCA2E5-E4F1-4164-9DF6-7EF407384B04}">
      <dsp:nvSpPr>
        <dsp:cNvPr id="0" name=""/>
        <dsp:cNvSpPr/>
      </dsp:nvSpPr>
      <dsp:spPr>
        <a:xfrm>
          <a:off x="6314712" y="84176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446474" y="885935"/>
        <a:ext cx="15480" cy="3096"/>
      </dsp:txXfrm>
    </dsp:sp>
    <dsp:sp modelId="{175F2B1B-CFD3-474D-8BC7-64C1A58C47EF}">
      <dsp:nvSpPr>
        <dsp:cNvPr id="0" name=""/>
        <dsp:cNvSpPr/>
      </dsp:nvSpPr>
      <dsp:spPr>
        <a:xfrm>
          <a:off x="4970403" y="483651"/>
          <a:ext cx="1346108" cy="807664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Set Values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3</a:t>
          </a:r>
        </a:p>
      </dsp:txBody>
      <dsp:txXfrm>
        <a:off x="4970403" y="483651"/>
        <a:ext cx="1346108" cy="807664"/>
      </dsp:txXfrm>
    </dsp:sp>
    <dsp:sp modelId="{06B9ECFA-0FAA-4A30-BEC4-39BA7FBF694E}">
      <dsp:nvSpPr>
        <dsp:cNvPr id="0" name=""/>
        <dsp:cNvSpPr/>
      </dsp:nvSpPr>
      <dsp:spPr>
        <a:xfrm>
          <a:off x="7970424" y="84176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8102187" y="885935"/>
        <a:ext cx="15480" cy="3096"/>
      </dsp:txXfrm>
    </dsp:sp>
    <dsp:sp modelId="{782D905F-8434-493A-8A10-05558A7BC53A}">
      <dsp:nvSpPr>
        <dsp:cNvPr id="0" name=""/>
        <dsp:cNvSpPr/>
      </dsp:nvSpPr>
      <dsp:spPr>
        <a:xfrm>
          <a:off x="6626116" y="483651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4</a:t>
          </a:r>
        </a:p>
      </dsp:txBody>
      <dsp:txXfrm>
        <a:off x="6626116" y="483651"/>
        <a:ext cx="1346108" cy="807664"/>
      </dsp:txXfrm>
    </dsp:sp>
    <dsp:sp modelId="{467B4DC3-47C8-4800-BE57-46B3F8930E4E}">
      <dsp:nvSpPr>
        <dsp:cNvPr id="0" name=""/>
        <dsp:cNvSpPr/>
      </dsp:nvSpPr>
      <dsp:spPr>
        <a:xfrm>
          <a:off x="9626137" y="84176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9757900" y="885935"/>
        <a:ext cx="15480" cy="3096"/>
      </dsp:txXfrm>
    </dsp:sp>
    <dsp:sp modelId="{2516B4BD-9815-4694-B921-20894448D4E2}">
      <dsp:nvSpPr>
        <dsp:cNvPr id="0" name=""/>
        <dsp:cNvSpPr/>
      </dsp:nvSpPr>
      <dsp:spPr>
        <a:xfrm>
          <a:off x="8281829" y="483651"/>
          <a:ext cx="1346108" cy="807664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Sensor Values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5</a:t>
          </a:r>
        </a:p>
      </dsp:txBody>
      <dsp:txXfrm>
        <a:off x="8281829" y="483651"/>
        <a:ext cx="1346108" cy="807664"/>
      </dsp:txXfrm>
    </dsp:sp>
    <dsp:sp modelId="{0599206C-F1D5-405F-A235-7FB3702F3836}">
      <dsp:nvSpPr>
        <dsp:cNvPr id="0" name=""/>
        <dsp:cNvSpPr/>
      </dsp:nvSpPr>
      <dsp:spPr>
        <a:xfrm>
          <a:off x="676319" y="1289516"/>
          <a:ext cx="9934277" cy="279004"/>
        </a:xfrm>
        <a:custGeom>
          <a:avLst/>
          <a:gdLst/>
          <a:ahLst/>
          <a:cxnLst/>
          <a:rect l="0" t="0" r="0" b="0"/>
          <a:pathLst>
            <a:path>
              <a:moveTo>
                <a:pt x="9934277" y="0"/>
              </a:moveTo>
              <a:lnTo>
                <a:pt x="9934277" y="156602"/>
              </a:lnTo>
              <a:lnTo>
                <a:pt x="0" y="156602"/>
              </a:lnTo>
              <a:lnTo>
                <a:pt x="0" y="279004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394980" y="1427470"/>
        <a:ext cx="496955" cy="3096"/>
      </dsp:txXfrm>
    </dsp:sp>
    <dsp:sp modelId="{0B85612E-6986-41B0-9218-5A80B328D433}">
      <dsp:nvSpPr>
        <dsp:cNvPr id="0" name=""/>
        <dsp:cNvSpPr/>
      </dsp:nvSpPr>
      <dsp:spPr>
        <a:xfrm>
          <a:off x="9937542" y="483651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6</a:t>
          </a:r>
        </a:p>
      </dsp:txBody>
      <dsp:txXfrm>
        <a:off x="9937542" y="483651"/>
        <a:ext cx="1346108" cy="807664"/>
      </dsp:txXfrm>
    </dsp:sp>
    <dsp:sp modelId="{E1096D01-0C5F-43E9-B20A-F26A2370B98D}">
      <dsp:nvSpPr>
        <dsp:cNvPr id="0" name=""/>
        <dsp:cNvSpPr/>
      </dsp:nvSpPr>
      <dsp:spPr>
        <a:xfrm>
          <a:off x="1347573" y="195903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479335" y="2003205"/>
        <a:ext cx="15480" cy="3096"/>
      </dsp:txXfrm>
    </dsp:sp>
    <dsp:sp modelId="{C9986C70-5892-4C96-9308-4B6FDE0472AA}">
      <dsp:nvSpPr>
        <dsp:cNvPr id="0" name=""/>
        <dsp:cNvSpPr/>
      </dsp:nvSpPr>
      <dsp:spPr>
        <a:xfrm>
          <a:off x="3265" y="1600921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Steer</a:t>
          </a:r>
        </a:p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7</a:t>
          </a:r>
          <a:r>
            <a:rPr lang="en-US" sz="1200" kern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200" kern="1200">
            <a:solidFill>
              <a:schemeClr val="tx1"/>
            </a:solidFill>
          </a:endParaRPr>
        </a:p>
      </dsp:txBody>
      <dsp:txXfrm>
        <a:off x="3265" y="1600921"/>
        <a:ext cx="1346108" cy="807664"/>
      </dsp:txXfrm>
    </dsp:sp>
    <dsp:sp modelId="{30CDEE54-BE3C-499B-B7F0-13D0F6C0330D}">
      <dsp:nvSpPr>
        <dsp:cNvPr id="0" name=""/>
        <dsp:cNvSpPr/>
      </dsp:nvSpPr>
      <dsp:spPr>
        <a:xfrm>
          <a:off x="3003286" y="195903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135048" y="2003205"/>
        <a:ext cx="15480" cy="3096"/>
      </dsp:txXfrm>
    </dsp:sp>
    <dsp:sp modelId="{065EB9EC-45CB-4416-B8A4-185D63064C3B}">
      <dsp:nvSpPr>
        <dsp:cNvPr id="0" name=""/>
        <dsp:cNvSpPr/>
      </dsp:nvSpPr>
      <dsp:spPr>
        <a:xfrm>
          <a:off x="1658978" y="1600921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Torque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8</a:t>
          </a:r>
        </a:p>
      </dsp:txBody>
      <dsp:txXfrm>
        <a:off x="1658978" y="1600921"/>
        <a:ext cx="1346108" cy="807664"/>
      </dsp:txXfrm>
    </dsp:sp>
    <dsp:sp modelId="{CB334CB7-A460-480B-BF96-777C090F3CE0}">
      <dsp:nvSpPr>
        <dsp:cNvPr id="0" name=""/>
        <dsp:cNvSpPr/>
      </dsp:nvSpPr>
      <dsp:spPr>
        <a:xfrm>
          <a:off x="4658999" y="195903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4790761" y="2003205"/>
        <a:ext cx="15480" cy="3096"/>
      </dsp:txXfrm>
    </dsp:sp>
    <dsp:sp modelId="{00D42307-2CE8-4ED3-956D-5DF61C26F751}">
      <dsp:nvSpPr>
        <dsp:cNvPr id="0" name=""/>
        <dsp:cNvSpPr/>
      </dsp:nvSpPr>
      <dsp:spPr>
        <a:xfrm>
          <a:off x="3314691" y="1600921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Velocity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9</a:t>
          </a:r>
        </a:p>
      </dsp:txBody>
      <dsp:txXfrm>
        <a:off x="3314691" y="1600921"/>
        <a:ext cx="1346108" cy="807664"/>
      </dsp:txXfrm>
    </dsp:sp>
    <dsp:sp modelId="{1D332FC0-E464-4B6E-A9BD-68F6F043F77C}">
      <dsp:nvSpPr>
        <dsp:cNvPr id="0" name=""/>
        <dsp:cNvSpPr/>
      </dsp:nvSpPr>
      <dsp:spPr>
        <a:xfrm>
          <a:off x="6314712" y="195903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446474" y="2003205"/>
        <a:ext cx="15480" cy="3096"/>
      </dsp:txXfrm>
    </dsp:sp>
    <dsp:sp modelId="{C619DA43-6174-4C5B-88B4-B6654AA0B8A2}">
      <dsp:nvSpPr>
        <dsp:cNvPr id="0" name=""/>
        <dsp:cNvSpPr/>
      </dsp:nvSpPr>
      <dsp:spPr>
        <a:xfrm>
          <a:off x="4970403" y="1600921"/>
          <a:ext cx="1346108" cy="807664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Output Controller 1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10</a:t>
          </a:r>
        </a:p>
      </dsp:txBody>
      <dsp:txXfrm>
        <a:off x="4970403" y="1600921"/>
        <a:ext cx="1346108" cy="807664"/>
      </dsp:txXfrm>
    </dsp:sp>
    <dsp:sp modelId="{8AF60792-4F45-4704-BF21-8D08A4FC75B3}">
      <dsp:nvSpPr>
        <dsp:cNvPr id="0" name=""/>
        <dsp:cNvSpPr/>
      </dsp:nvSpPr>
      <dsp:spPr>
        <a:xfrm>
          <a:off x="7970424" y="195903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8102187" y="2003205"/>
        <a:ext cx="15480" cy="3096"/>
      </dsp:txXfrm>
    </dsp:sp>
    <dsp:sp modelId="{0C541164-9C7A-4DED-9781-8247CBCFD3A9}">
      <dsp:nvSpPr>
        <dsp:cNvPr id="0" name=""/>
        <dsp:cNvSpPr/>
      </dsp:nvSpPr>
      <dsp:spPr>
        <a:xfrm>
          <a:off x="6626116" y="1600921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11</a:t>
          </a:r>
        </a:p>
      </dsp:txBody>
      <dsp:txXfrm>
        <a:off x="6626116" y="1600921"/>
        <a:ext cx="1346108" cy="807664"/>
      </dsp:txXfrm>
    </dsp:sp>
    <dsp:sp modelId="{40096BBA-341D-4B90-B0FE-CCE1FB3684E7}">
      <dsp:nvSpPr>
        <dsp:cNvPr id="0" name=""/>
        <dsp:cNvSpPr/>
      </dsp:nvSpPr>
      <dsp:spPr>
        <a:xfrm>
          <a:off x="9626137" y="195903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9757900" y="2003205"/>
        <a:ext cx="15480" cy="3096"/>
      </dsp:txXfrm>
    </dsp:sp>
    <dsp:sp modelId="{35D68175-445D-4071-8B31-CDB5D53EBC27}">
      <dsp:nvSpPr>
        <dsp:cNvPr id="0" name=""/>
        <dsp:cNvSpPr/>
      </dsp:nvSpPr>
      <dsp:spPr>
        <a:xfrm>
          <a:off x="8281829" y="1600921"/>
          <a:ext cx="1346108" cy="807664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Output Controller 2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12</a:t>
          </a:r>
        </a:p>
      </dsp:txBody>
      <dsp:txXfrm>
        <a:off x="8281829" y="1600921"/>
        <a:ext cx="1346108" cy="807664"/>
      </dsp:txXfrm>
    </dsp:sp>
    <dsp:sp modelId="{754240FE-41E3-43C6-BB03-5AC0D646821C}">
      <dsp:nvSpPr>
        <dsp:cNvPr id="0" name=""/>
        <dsp:cNvSpPr/>
      </dsp:nvSpPr>
      <dsp:spPr>
        <a:xfrm>
          <a:off x="676319" y="2406785"/>
          <a:ext cx="9934277" cy="279004"/>
        </a:xfrm>
        <a:custGeom>
          <a:avLst/>
          <a:gdLst/>
          <a:ahLst/>
          <a:cxnLst/>
          <a:rect l="0" t="0" r="0" b="0"/>
          <a:pathLst>
            <a:path>
              <a:moveTo>
                <a:pt x="9934277" y="0"/>
              </a:moveTo>
              <a:lnTo>
                <a:pt x="9934277" y="156602"/>
              </a:lnTo>
              <a:lnTo>
                <a:pt x="0" y="156602"/>
              </a:lnTo>
              <a:lnTo>
                <a:pt x="0" y="279004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394980" y="2544740"/>
        <a:ext cx="496955" cy="3096"/>
      </dsp:txXfrm>
    </dsp:sp>
    <dsp:sp modelId="{C2D2E8B0-5276-411E-A1DF-D503979486CE}">
      <dsp:nvSpPr>
        <dsp:cNvPr id="0" name=""/>
        <dsp:cNvSpPr/>
      </dsp:nvSpPr>
      <dsp:spPr>
        <a:xfrm>
          <a:off x="9937542" y="1600921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13</a:t>
          </a:r>
        </a:p>
      </dsp:txBody>
      <dsp:txXfrm>
        <a:off x="9937542" y="1600921"/>
        <a:ext cx="1346108" cy="807664"/>
      </dsp:txXfrm>
    </dsp:sp>
    <dsp:sp modelId="{D2F646DB-7C5C-42F5-B104-64BC89BFF8DB}">
      <dsp:nvSpPr>
        <dsp:cNvPr id="0" name=""/>
        <dsp:cNvSpPr/>
      </dsp:nvSpPr>
      <dsp:spPr>
        <a:xfrm>
          <a:off x="1347573" y="307630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479335" y="3120475"/>
        <a:ext cx="15480" cy="3096"/>
      </dsp:txXfrm>
    </dsp:sp>
    <dsp:sp modelId="{EE79C2EB-5F54-4346-A59D-24C60E52B607}">
      <dsp:nvSpPr>
        <dsp:cNvPr id="0" name=""/>
        <dsp:cNvSpPr/>
      </dsp:nvSpPr>
      <dsp:spPr>
        <a:xfrm>
          <a:off x="3265" y="2718190"/>
          <a:ext cx="1346108" cy="807664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Output Master</a:t>
          </a:r>
        </a:p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</a:t>
          </a:r>
          <a:r>
            <a:rPr lang="en-US" sz="1200" kern="1200">
              <a:solidFill>
                <a:schemeClr val="tx1"/>
              </a:solidFill>
              <a:latin typeface="Trebuchet MS" panose="020B0603020202020204"/>
            </a:rPr>
            <a:t>14</a:t>
          </a:r>
          <a:endParaRPr lang="en-US" sz="1200" kern="1200">
            <a:solidFill>
              <a:schemeClr val="tx1"/>
            </a:solidFill>
          </a:endParaRPr>
        </a:p>
      </dsp:txBody>
      <dsp:txXfrm>
        <a:off x="3265" y="2718190"/>
        <a:ext cx="1346108" cy="807664"/>
      </dsp:txXfrm>
    </dsp:sp>
    <dsp:sp modelId="{122B6C1E-4ED3-4360-8762-5591B2F05E22}">
      <dsp:nvSpPr>
        <dsp:cNvPr id="0" name=""/>
        <dsp:cNvSpPr/>
      </dsp:nvSpPr>
      <dsp:spPr>
        <a:xfrm>
          <a:off x="3003286" y="307630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35048" y="3120475"/>
        <a:ext cx="15480" cy="3096"/>
      </dsp:txXfrm>
    </dsp:sp>
    <dsp:sp modelId="{27358F3C-6BE8-4CBF-ACAF-25A28B159E76}">
      <dsp:nvSpPr>
        <dsp:cNvPr id="0" name=""/>
        <dsp:cNvSpPr/>
      </dsp:nvSpPr>
      <dsp:spPr>
        <a:xfrm>
          <a:off x="1658978" y="2718190"/>
          <a:ext cx="1346108" cy="807664"/>
        </a:xfrm>
        <a:prstGeom prst="rect">
          <a:avLst/>
        </a:prstGeom>
        <a:solidFill>
          <a:schemeClr val="bg1">
            <a:lumMod val="50000"/>
            <a:lumOff val="5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solidFill>
                <a:schemeClr val="tx1"/>
              </a:solidFill>
            </a:rPr>
            <a:t>TW </a:t>
          </a:r>
          <a:r>
            <a:rPr lang="en-US" sz="1500" kern="1200">
              <a:solidFill>
                <a:schemeClr val="tx1"/>
              </a:solidFill>
              <a:latin typeface="Trebuchet MS" panose="020B0603020202020204"/>
            </a:rPr>
            <a:t>15</a:t>
          </a:r>
          <a:endParaRPr lang="en-US" sz="1500" kern="1200">
            <a:solidFill>
              <a:schemeClr val="tx1"/>
            </a:solidFill>
          </a:endParaRPr>
        </a:p>
      </dsp:txBody>
      <dsp:txXfrm>
        <a:off x="1658978" y="2718190"/>
        <a:ext cx="1346108" cy="807664"/>
      </dsp:txXfrm>
    </dsp:sp>
    <dsp:sp modelId="{4120FBAA-78B0-4057-9947-81858AF12B87}">
      <dsp:nvSpPr>
        <dsp:cNvPr id="0" name=""/>
        <dsp:cNvSpPr/>
      </dsp:nvSpPr>
      <dsp:spPr>
        <a:xfrm>
          <a:off x="4658999" y="307630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4790761" y="3120475"/>
        <a:ext cx="15480" cy="3096"/>
      </dsp:txXfrm>
    </dsp:sp>
    <dsp:sp modelId="{4D7E62F6-1C7C-40D2-965F-B942FF142978}">
      <dsp:nvSpPr>
        <dsp:cNvPr id="0" name=""/>
        <dsp:cNvSpPr/>
      </dsp:nvSpPr>
      <dsp:spPr>
        <a:xfrm>
          <a:off x="3314691" y="2718190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TMR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</a:t>
          </a:r>
          <a:r>
            <a:rPr lang="en-US" sz="1200" kern="1200">
              <a:solidFill>
                <a:schemeClr val="tx1"/>
              </a:solidFill>
              <a:latin typeface="Trebuchet MS" panose="020B0603020202020204"/>
            </a:rPr>
            <a:t>16</a:t>
          </a:r>
          <a:endParaRPr lang="en-US" sz="1200" kern="1200">
            <a:solidFill>
              <a:schemeClr val="tx1"/>
            </a:solidFill>
          </a:endParaRPr>
        </a:p>
      </dsp:txBody>
      <dsp:txXfrm>
        <a:off x="3314691" y="2718190"/>
        <a:ext cx="1346108" cy="807664"/>
      </dsp:txXfrm>
    </dsp:sp>
    <dsp:sp modelId="{CB4B7941-5BAB-4168-84FB-631ED76A861F}">
      <dsp:nvSpPr>
        <dsp:cNvPr id="0" name=""/>
        <dsp:cNvSpPr/>
      </dsp:nvSpPr>
      <dsp:spPr>
        <a:xfrm>
          <a:off x="6314712" y="307630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446474" y="3120475"/>
        <a:ext cx="15480" cy="3096"/>
      </dsp:txXfrm>
    </dsp:sp>
    <dsp:sp modelId="{CE490DCF-297A-4638-A156-1B831F1C99FB}">
      <dsp:nvSpPr>
        <dsp:cNvPr id="0" name=""/>
        <dsp:cNvSpPr/>
      </dsp:nvSpPr>
      <dsp:spPr>
        <a:xfrm>
          <a:off x="4970403" y="2718190"/>
          <a:ext cx="1346108" cy="807664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Output Emulator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</a:t>
          </a:r>
          <a:r>
            <a:rPr lang="en-US" sz="1200" kern="1200">
              <a:solidFill>
                <a:schemeClr val="tx1"/>
              </a:solidFill>
              <a:latin typeface="Trebuchet MS" panose="020B0603020202020204"/>
            </a:rPr>
            <a:t>17</a:t>
          </a:r>
          <a:endParaRPr lang="en-US" sz="1200" kern="1200">
            <a:solidFill>
              <a:schemeClr val="tx1"/>
            </a:solidFill>
          </a:endParaRPr>
        </a:p>
      </dsp:txBody>
      <dsp:txXfrm>
        <a:off x="4970403" y="2718190"/>
        <a:ext cx="1346108" cy="807664"/>
      </dsp:txXfrm>
    </dsp:sp>
    <dsp:sp modelId="{EA9F7BB5-3458-4B33-A8B3-ADE754596F0B}">
      <dsp:nvSpPr>
        <dsp:cNvPr id="0" name=""/>
        <dsp:cNvSpPr/>
      </dsp:nvSpPr>
      <dsp:spPr>
        <a:xfrm>
          <a:off x="7970424" y="3076303"/>
          <a:ext cx="2790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00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8102187" y="3120475"/>
        <a:ext cx="15480" cy="3096"/>
      </dsp:txXfrm>
    </dsp:sp>
    <dsp:sp modelId="{A37D21A7-AF51-420F-944A-01D184CD04C6}">
      <dsp:nvSpPr>
        <dsp:cNvPr id="0" name=""/>
        <dsp:cNvSpPr/>
      </dsp:nvSpPr>
      <dsp:spPr>
        <a:xfrm>
          <a:off x="6626116" y="2718190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</a:t>
          </a:r>
          <a:r>
            <a:rPr lang="en-US" sz="1200" kern="1200">
              <a:solidFill>
                <a:schemeClr val="tx1"/>
              </a:solidFill>
              <a:latin typeface="Trebuchet MS" panose="020B0603020202020204"/>
            </a:rPr>
            <a:t>18</a:t>
          </a:r>
          <a:endParaRPr lang="en-US" sz="1200" kern="1200">
            <a:solidFill>
              <a:schemeClr val="tx1"/>
            </a:solidFill>
          </a:endParaRPr>
        </a:p>
      </dsp:txBody>
      <dsp:txXfrm>
        <a:off x="6626116" y="2718190"/>
        <a:ext cx="1346108" cy="807664"/>
      </dsp:txXfrm>
    </dsp:sp>
    <dsp:sp modelId="{1FF8AC74-C529-4B5C-981C-758241273AF3}">
      <dsp:nvSpPr>
        <dsp:cNvPr id="0" name=""/>
        <dsp:cNvSpPr/>
      </dsp:nvSpPr>
      <dsp:spPr>
        <a:xfrm>
          <a:off x="8281829" y="2718190"/>
          <a:ext cx="1346108" cy="807664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Reset Variables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</a:t>
          </a:r>
          <a:r>
            <a:rPr lang="en-US" sz="1200" kern="1200">
              <a:solidFill>
                <a:schemeClr val="tx1"/>
              </a:solidFill>
              <a:latin typeface="Trebuchet MS" panose="020B0603020202020204"/>
            </a:rPr>
            <a:t>19</a:t>
          </a:r>
          <a:endParaRPr lang="en-US" sz="1200" kern="1200">
            <a:solidFill>
              <a:schemeClr val="tx1"/>
            </a:solidFill>
          </a:endParaRPr>
        </a:p>
      </dsp:txBody>
      <dsp:txXfrm>
        <a:off x="8281829" y="2718190"/>
        <a:ext cx="1346108" cy="8076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CD61F-ADF3-4505-B72E-F3B8CA8C6A12}">
      <dsp:nvSpPr>
        <dsp:cNvPr id="0" name=""/>
        <dsp:cNvSpPr/>
      </dsp:nvSpPr>
      <dsp:spPr>
        <a:xfrm>
          <a:off x="267834" y="280"/>
          <a:ext cx="1813817" cy="1088290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COMM</a:t>
          </a:r>
          <a:endParaRPr lang="en-US" sz="1200" kern="1200">
            <a:solidFill>
              <a:schemeClr val="tx1"/>
            </a:solidFill>
          </a:endParaRPr>
        </a:p>
      </dsp:txBody>
      <dsp:txXfrm>
        <a:off x="267834" y="280"/>
        <a:ext cx="1813817" cy="108829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CD61F-ADF3-4505-B72E-F3B8CA8C6A12}">
      <dsp:nvSpPr>
        <dsp:cNvPr id="0" name=""/>
        <dsp:cNvSpPr/>
      </dsp:nvSpPr>
      <dsp:spPr>
        <a:xfrm>
          <a:off x="267834" y="280"/>
          <a:ext cx="1813817" cy="1088290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COMM</a:t>
          </a:r>
          <a:endParaRPr lang="en-US" sz="1200" kern="1200">
            <a:solidFill>
              <a:schemeClr val="tx1"/>
            </a:solidFill>
          </a:endParaRPr>
        </a:p>
      </dsp:txBody>
      <dsp:txXfrm>
        <a:off x="267834" y="280"/>
        <a:ext cx="1813817" cy="10882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FE4CD-7DA6-4B47-9686-0A1876CEA284}">
      <dsp:nvSpPr>
        <dsp:cNvPr id="0" name=""/>
        <dsp:cNvSpPr/>
      </dsp:nvSpPr>
      <dsp:spPr>
        <a:xfrm>
          <a:off x="1522163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657126" y="411417"/>
        <a:ext cx="15817" cy="3163"/>
      </dsp:txXfrm>
    </dsp:sp>
    <dsp:sp modelId="{059CD61F-ADF3-4505-B72E-F3B8CA8C6A12}">
      <dsp:nvSpPr>
        <dsp:cNvPr id="0" name=""/>
        <dsp:cNvSpPr/>
      </dsp:nvSpPr>
      <dsp:spPr>
        <a:xfrm>
          <a:off x="148552" y="376"/>
          <a:ext cx="1375410" cy="825246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Sync bc1</a:t>
          </a:r>
          <a:r>
            <a:rPr lang="en-US" sz="1600" kern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600" kern="120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0</a:t>
          </a:r>
        </a:p>
      </dsp:txBody>
      <dsp:txXfrm>
        <a:off x="148552" y="376"/>
        <a:ext cx="1375410" cy="825246"/>
      </dsp:txXfrm>
    </dsp:sp>
    <dsp:sp modelId="{39D5DD5E-FEBE-44DF-91A6-467B7073801A}">
      <dsp:nvSpPr>
        <dsp:cNvPr id="0" name=""/>
        <dsp:cNvSpPr/>
      </dsp:nvSpPr>
      <dsp:spPr>
        <a:xfrm>
          <a:off x="3213917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348881" y="411417"/>
        <a:ext cx="15817" cy="3163"/>
      </dsp:txXfrm>
    </dsp:sp>
    <dsp:sp modelId="{1A82390A-C978-4B5E-B689-18D5D053F592}">
      <dsp:nvSpPr>
        <dsp:cNvPr id="0" name=""/>
        <dsp:cNvSpPr/>
      </dsp:nvSpPr>
      <dsp:spPr>
        <a:xfrm>
          <a:off x="1840307" y="37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Check COMM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</a:t>
          </a:r>
        </a:p>
      </dsp:txBody>
      <dsp:txXfrm>
        <a:off x="1840307" y="376"/>
        <a:ext cx="1375410" cy="825246"/>
      </dsp:txXfrm>
    </dsp:sp>
    <dsp:sp modelId="{8DD012B2-4EEF-4F2C-B304-AA46C3CCDE9D}">
      <dsp:nvSpPr>
        <dsp:cNvPr id="0" name=""/>
        <dsp:cNvSpPr/>
      </dsp:nvSpPr>
      <dsp:spPr>
        <a:xfrm>
          <a:off x="4905672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040636" y="411417"/>
        <a:ext cx="15817" cy="3163"/>
      </dsp:txXfrm>
    </dsp:sp>
    <dsp:sp modelId="{DFF41C6F-35F0-4DA4-88C3-C19078EC5044}">
      <dsp:nvSpPr>
        <dsp:cNvPr id="0" name=""/>
        <dsp:cNvSpPr/>
      </dsp:nvSpPr>
      <dsp:spPr>
        <a:xfrm>
          <a:off x="3532062" y="376"/>
          <a:ext cx="1375410" cy="825246"/>
        </a:xfrm>
        <a:prstGeom prst="rect">
          <a:avLst/>
        </a:prstGeom>
        <a:solidFill>
          <a:schemeClr val="accent3">
            <a:lumMod val="75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solidFill>
                <a:schemeClr val="tx1"/>
              </a:solidFill>
            </a:rPr>
            <a:t>Update LT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2</a:t>
          </a:r>
        </a:p>
      </dsp:txBody>
      <dsp:txXfrm>
        <a:off x="3532062" y="376"/>
        <a:ext cx="1375410" cy="825246"/>
      </dsp:txXfrm>
    </dsp:sp>
    <dsp:sp modelId="{A1FD00AF-C908-4DC3-9C68-494C5D3D687C}">
      <dsp:nvSpPr>
        <dsp:cNvPr id="0" name=""/>
        <dsp:cNvSpPr/>
      </dsp:nvSpPr>
      <dsp:spPr>
        <a:xfrm>
          <a:off x="6597427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732390" y="411417"/>
        <a:ext cx="15817" cy="3163"/>
      </dsp:txXfrm>
    </dsp:sp>
    <dsp:sp modelId="{F1227F52-D446-4AF8-8190-BC5724801A91}">
      <dsp:nvSpPr>
        <dsp:cNvPr id="0" name=""/>
        <dsp:cNvSpPr/>
      </dsp:nvSpPr>
      <dsp:spPr>
        <a:xfrm>
          <a:off x="5223816" y="376"/>
          <a:ext cx="1375410" cy="825246"/>
        </a:xfrm>
        <a:prstGeom prst="rect">
          <a:avLst/>
        </a:prstGeom>
        <a:solidFill>
          <a:schemeClr val="bg1">
            <a:lumMod val="50000"/>
            <a:lumOff val="5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  <a:latin typeface="Trebuchet MS" panose="020B0603020202020204"/>
            </a:rPr>
            <a:t>Check TO </a:t>
          </a:r>
          <a:br>
            <a:rPr lang="en-US" sz="1000" kern="1200">
              <a:solidFill>
                <a:schemeClr val="tx1"/>
              </a:solidFill>
              <a:latin typeface="Trebuchet MS" panose="020B0603020202020204"/>
            </a:rPr>
          </a:br>
          <a:r>
            <a:rPr lang="en-US" sz="1000" kern="1200">
              <a:solidFill>
                <a:schemeClr val="tx1"/>
              </a:solidFill>
              <a:latin typeface="Trebuchet MS" panose="020B0603020202020204"/>
            </a:rPr>
            <a:t>and reset</a:t>
          </a:r>
          <a:br>
            <a:rPr lang="en-US" sz="1000" kern="1200">
              <a:solidFill>
                <a:schemeClr val="tx1"/>
              </a:solidFill>
              <a:latin typeface="Trebuchet MS" panose="020B0603020202020204"/>
            </a:rPr>
          </a:br>
          <a:r>
            <a:rPr lang="en-US" sz="1000" kern="1200">
              <a:solidFill>
                <a:schemeClr val="tx1"/>
              </a:solidFill>
            </a:rPr>
            <a:t>TW 3</a:t>
          </a:r>
          <a:endParaRPr lang="en-US" sz="1000" kern="1200"/>
        </a:p>
      </dsp:txBody>
      <dsp:txXfrm>
        <a:off x="5223816" y="376"/>
        <a:ext cx="1375410" cy="825246"/>
      </dsp:txXfrm>
    </dsp:sp>
    <dsp:sp modelId="{4ECCA2E5-E4F1-4164-9DF6-7EF407384B04}">
      <dsp:nvSpPr>
        <dsp:cNvPr id="0" name=""/>
        <dsp:cNvSpPr/>
      </dsp:nvSpPr>
      <dsp:spPr>
        <a:xfrm>
          <a:off x="8289181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8424145" y="411417"/>
        <a:ext cx="15817" cy="3163"/>
      </dsp:txXfrm>
    </dsp:sp>
    <dsp:sp modelId="{175F2B1B-CFD3-474D-8BC7-64C1A58C47EF}">
      <dsp:nvSpPr>
        <dsp:cNvPr id="0" name=""/>
        <dsp:cNvSpPr/>
      </dsp:nvSpPr>
      <dsp:spPr>
        <a:xfrm>
          <a:off x="6915571" y="37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4</a:t>
          </a:r>
        </a:p>
      </dsp:txBody>
      <dsp:txXfrm>
        <a:off x="6915571" y="376"/>
        <a:ext cx="1375410" cy="825246"/>
      </dsp:txXfrm>
    </dsp:sp>
    <dsp:sp modelId="{06B9ECFA-0FAA-4A30-BEC4-39BA7FBF694E}">
      <dsp:nvSpPr>
        <dsp:cNvPr id="0" name=""/>
        <dsp:cNvSpPr/>
      </dsp:nvSpPr>
      <dsp:spPr>
        <a:xfrm>
          <a:off x="9980936" y="367279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0115899" y="411417"/>
        <a:ext cx="15817" cy="3163"/>
      </dsp:txXfrm>
    </dsp:sp>
    <dsp:sp modelId="{782D905F-8434-493A-8A10-05558A7BC53A}">
      <dsp:nvSpPr>
        <dsp:cNvPr id="0" name=""/>
        <dsp:cNvSpPr/>
      </dsp:nvSpPr>
      <dsp:spPr>
        <a:xfrm>
          <a:off x="8607326" y="37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5</a:t>
          </a:r>
        </a:p>
      </dsp:txBody>
      <dsp:txXfrm>
        <a:off x="8607326" y="376"/>
        <a:ext cx="1375410" cy="825246"/>
      </dsp:txXfrm>
    </dsp:sp>
    <dsp:sp modelId="{5B577770-ADA8-4884-BBA7-100AD414A70C}">
      <dsp:nvSpPr>
        <dsp:cNvPr id="0" name=""/>
        <dsp:cNvSpPr/>
      </dsp:nvSpPr>
      <dsp:spPr>
        <a:xfrm>
          <a:off x="836258" y="823822"/>
          <a:ext cx="10150527" cy="285744"/>
        </a:xfrm>
        <a:custGeom>
          <a:avLst/>
          <a:gdLst/>
          <a:ahLst/>
          <a:cxnLst/>
          <a:rect l="0" t="0" r="0" b="0"/>
          <a:pathLst>
            <a:path>
              <a:moveTo>
                <a:pt x="10150527" y="0"/>
              </a:moveTo>
              <a:lnTo>
                <a:pt x="10150527" y="159972"/>
              </a:lnTo>
              <a:lnTo>
                <a:pt x="0" y="159972"/>
              </a:lnTo>
              <a:lnTo>
                <a:pt x="0" y="285744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657635" y="965113"/>
        <a:ext cx="507772" cy="3163"/>
      </dsp:txXfrm>
    </dsp:sp>
    <dsp:sp modelId="{5424674C-73BD-4C0A-8282-4147EA888ADC}">
      <dsp:nvSpPr>
        <dsp:cNvPr id="0" name=""/>
        <dsp:cNvSpPr/>
      </dsp:nvSpPr>
      <dsp:spPr>
        <a:xfrm>
          <a:off x="10299080" y="37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TW 6</a:t>
          </a:r>
        </a:p>
      </dsp:txBody>
      <dsp:txXfrm>
        <a:off x="10299080" y="376"/>
        <a:ext cx="1375410" cy="825246"/>
      </dsp:txXfrm>
    </dsp:sp>
    <dsp:sp modelId="{467B4DC3-47C8-4800-BE57-46B3F8930E4E}">
      <dsp:nvSpPr>
        <dsp:cNvPr id="0" name=""/>
        <dsp:cNvSpPr/>
      </dsp:nvSpPr>
      <dsp:spPr>
        <a:xfrm>
          <a:off x="1522163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657126" y="1553008"/>
        <a:ext cx="15817" cy="3163"/>
      </dsp:txXfrm>
    </dsp:sp>
    <dsp:sp modelId="{2516B4BD-9815-4694-B921-20894448D4E2}">
      <dsp:nvSpPr>
        <dsp:cNvPr id="0" name=""/>
        <dsp:cNvSpPr/>
      </dsp:nvSpPr>
      <dsp:spPr>
        <a:xfrm>
          <a:off x="148552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7</a:t>
          </a:r>
        </a:p>
      </dsp:txBody>
      <dsp:txXfrm>
        <a:off x="148552" y="1141966"/>
        <a:ext cx="1375410" cy="825246"/>
      </dsp:txXfrm>
    </dsp:sp>
    <dsp:sp modelId="{0599206C-F1D5-405F-A235-7FB3702F3836}">
      <dsp:nvSpPr>
        <dsp:cNvPr id="0" name=""/>
        <dsp:cNvSpPr/>
      </dsp:nvSpPr>
      <dsp:spPr>
        <a:xfrm>
          <a:off x="3213917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348881" y="1553008"/>
        <a:ext cx="15817" cy="3163"/>
      </dsp:txXfrm>
    </dsp:sp>
    <dsp:sp modelId="{0B85612E-6986-41B0-9218-5A80B328D433}">
      <dsp:nvSpPr>
        <dsp:cNvPr id="0" name=""/>
        <dsp:cNvSpPr/>
      </dsp:nvSpPr>
      <dsp:spPr>
        <a:xfrm>
          <a:off x="1840307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8</a:t>
          </a:r>
        </a:p>
      </dsp:txBody>
      <dsp:txXfrm>
        <a:off x="1840307" y="1141966"/>
        <a:ext cx="1375410" cy="825246"/>
      </dsp:txXfrm>
    </dsp:sp>
    <dsp:sp modelId="{E1096D01-0C5F-43E9-B20A-F26A2370B98D}">
      <dsp:nvSpPr>
        <dsp:cNvPr id="0" name=""/>
        <dsp:cNvSpPr/>
      </dsp:nvSpPr>
      <dsp:spPr>
        <a:xfrm>
          <a:off x="4905672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040636" y="1553008"/>
        <a:ext cx="15817" cy="3163"/>
      </dsp:txXfrm>
    </dsp:sp>
    <dsp:sp modelId="{C9986C70-5892-4C96-9308-4B6FDE0472AA}">
      <dsp:nvSpPr>
        <dsp:cNvPr id="0" name=""/>
        <dsp:cNvSpPr/>
      </dsp:nvSpPr>
      <dsp:spPr>
        <a:xfrm>
          <a:off x="3532062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9</a:t>
          </a:r>
          <a:r>
            <a:rPr lang="en-US" sz="1200" kern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200" kern="1200">
            <a:solidFill>
              <a:schemeClr val="tx1"/>
            </a:solidFill>
          </a:endParaRPr>
        </a:p>
      </dsp:txBody>
      <dsp:txXfrm>
        <a:off x="3532062" y="1141966"/>
        <a:ext cx="1375410" cy="825246"/>
      </dsp:txXfrm>
    </dsp:sp>
    <dsp:sp modelId="{1D332FC0-E464-4B6E-A9BD-68F6F043F77C}">
      <dsp:nvSpPr>
        <dsp:cNvPr id="0" name=""/>
        <dsp:cNvSpPr/>
      </dsp:nvSpPr>
      <dsp:spPr>
        <a:xfrm>
          <a:off x="6597427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6732390" y="1553008"/>
        <a:ext cx="15817" cy="3163"/>
      </dsp:txXfrm>
    </dsp:sp>
    <dsp:sp modelId="{C619DA43-6174-4C5B-88B4-B6654AA0B8A2}">
      <dsp:nvSpPr>
        <dsp:cNvPr id="0" name=""/>
        <dsp:cNvSpPr/>
      </dsp:nvSpPr>
      <dsp:spPr>
        <a:xfrm>
          <a:off x="5223816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10</a:t>
          </a:r>
        </a:p>
      </dsp:txBody>
      <dsp:txXfrm>
        <a:off x="5223816" y="1141966"/>
        <a:ext cx="1375410" cy="825246"/>
      </dsp:txXfrm>
    </dsp:sp>
    <dsp:sp modelId="{8AF60792-4F45-4704-BF21-8D08A4FC75B3}">
      <dsp:nvSpPr>
        <dsp:cNvPr id="0" name=""/>
        <dsp:cNvSpPr/>
      </dsp:nvSpPr>
      <dsp:spPr>
        <a:xfrm>
          <a:off x="8289181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8424145" y="1553008"/>
        <a:ext cx="15817" cy="3163"/>
      </dsp:txXfrm>
    </dsp:sp>
    <dsp:sp modelId="{0C541164-9C7A-4DED-9781-8247CBCFD3A9}">
      <dsp:nvSpPr>
        <dsp:cNvPr id="0" name=""/>
        <dsp:cNvSpPr/>
      </dsp:nvSpPr>
      <dsp:spPr>
        <a:xfrm>
          <a:off x="6915571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11</a:t>
          </a:r>
        </a:p>
      </dsp:txBody>
      <dsp:txXfrm>
        <a:off x="6915571" y="1141966"/>
        <a:ext cx="1375410" cy="825246"/>
      </dsp:txXfrm>
    </dsp:sp>
    <dsp:sp modelId="{ACA65A1B-BDA4-4764-8D80-A6E93BC695BB}">
      <dsp:nvSpPr>
        <dsp:cNvPr id="0" name=""/>
        <dsp:cNvSpPr/>
      </dsp:nvSpPr>
      <dsp:spPr>
        <a:xfrm>
          <a:off x="9980936" y="150887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0115899" y="1553008"/>
        <a:ext cx="15817" cy="3163"/>
      </dsp:txXfrm>
    </dsp:sp>
    <dsp:sp modelId="{65E8F21B-6F88-468D-802C-D096E0D24DFF}">
      <dsp:nvSpPr>
        <dsp:cNvPr id="0" name=""/>
        <dsp:cNvSpPr/>
      </dsp:nvSpPr>
      <dsp:spPr>
        <a:xfrm>
          <a:off x="8607326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TW 12</a:t>
          </a:r>
        </a:p>
      </dsp:txBody>
      <dsp:txXfrm>
        <a:off x="8607326" y="1141966"/>
        <a:ext cx="1375410" cy="825246"/>
      </dsp:txXfrm>
    </dsp:sp>
    <dsp:sp modelId="{754240FE-41E3-43C6-BB03-5AC0D646821C}">
      <dsp:nvSpPr>
        <dsp:cNvPr id="0" name=""/>
        <dsp:cNvSpPr/>
      </dsp:nvSpPr>
      <dsp:spPr>
        <a:xfrm>
          <a:off x="836258" y="1965413"/>
          <a:ext cx="10150527" cy="285744"/>
        </a:xfrm>
        <a:custGeom>
          <a:avLst/>
          <a:gdLst/>
          <a:ahLst/>
          <a:cxnLst/>
          <a:rect l="0" t="0" r="0" b="0"/>
          <a:pathLst>
            <a:path>
              <a:moveTo>
                <a:pt x="10150527" y="0"/>
              </a:moveTo>
              <a:lnTo>
                <a:pt x="10150527" y="159972"/>
              </a:lnTo>
              <a:lnTo>
                <a:pt x="0" y="159972"/>
              </a:lnTo>
              <a:lnTo>
                <a:pt x="0" y="285744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5657635" y="2106703"/>
        <a:ext cx="507772" cy="3163"/>
      </dsp:txXfrm>
    </dsp:sp>
    <dsp:sp modelId="{C2D2E8B0-5276-411E-A1DF-D503979486CE}">
      <dsp:nvSpPr>
        <dsp:cNvPr id="0" name=""/>
        <dsp:cNvSpPr/>
      </dsp:nvSpPr>
      <dsp:spPr>
        <a:xfrm>
          <a:off x="10299080" y="1141966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</a:rPr>
            <a:t>TW 13</a:t>
          </a:r>
        </a:p>
      </dsp:txBody>
      <dsp:txXfrm>
        <a:off x="10299080" y="1141966"/>
        <a:ext cx="1375410" cy="825246"/>
      </dsp:txXfrm>
    </dsp:sp>
    <dsp:sp modelId="{86620DB3-66ED-4D23-8BEB-E90F6B5B98EB}">
      <dsp:nvSpPr>
        <dsp:cNvPr id="0" name=""/>
        <dsp:cNvSpPr/>
      </dsp:nvSpPr>
      <dsp:spPr>
        <a:xfrm>
          <a:off x="1522163" y="265046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1657126" y="2694598"/>
        <a:ext cx="15817" cy="3163"/>
      </dsp:txXfrm>
    </dsp:sp>
    <dsp:sp modelId="{C543C966-13B0-4057-B36E-BDFABF4161D5}">
      <dsp:nvSpPr>
        <dsp:cNvPr id="0" name=""/>
        <dsp:cNvSpPr/>
      </dsp:nvSpPr>
      <dsp:spPr>
        <a:xfrm>
          <a:off x="148552" y="2283557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TW 14</a:t>
          </a:r>
        </a:p>
      </dsp:txBody>
      <dsp:txXfrm>
        <a:off x="148552" y="2283557"/>
        <a:ext cx="1375410" cy="825246"/>
      </dsp:txXfrm>
    </dsp:sp>
    <dsp:sp modelId="{8E893EED-F198-4D15-A951-6859EA48BA2E}">
      <dsp:nvSpPr>
        <dsp:cNvPr id="0" name=""/>
        <dsp:cNvSpPr/>
      </dsp:nvSpPr>
      <dsp:spPr>
        <a:xfrm>
          <a:off x="3213917" y="2650460"/>
          <a:ext cx="28574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744" y="45720"/>
              </a:lnTo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L" sz="500" kern="1200"/>
        </a:p>
      </dsp:txBody>
      <dsp:txXfrm>
        <a:off x="3348881" y="2694598"/>
        <a:ext cx="15817" cy="3163"/>
      </dsp:txXfrm>
    </dsp:sp>
    <dsp:sp modelId="{D486AF12-3412-43C3-A5A5-807B3FB99D27}">
      <dsp:nvSpPr>
        <dsp:cNvPr id="0" name=""/>
        <dsp:cNvSpPr/>
      </dsp:nvSpPr>
      <dsp:spPr>
        <a:xfrm>
          <a:off x="1840307" y="2283557"/>
          <a:ext cx="1375410" cy="825246"/>
        </a:xfrm>
        <a:prstGeom prst="rect">
          <a:avLst/>
        </a:prstGeom>
        <a:solidFill>
          <a:schemeClr val="bg1">
            <a:lumMod val="50000"/>
            <a:lumOff val="5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  <a:latin typeface="Trebuchet MS" panose="020B0603020202020204"/>
            </a:rPr>
            <a:t>Reset variables</a:t>
          </a:r>
          <a:br>
            <a:rPr lang="en-US" sz="1000" kern="1200">
              <a:solidFill>
                <a:schemeClr val="tx1"/>
              </a:solidFill>
              <a:latin typeface="Trebuchet MS" panose="020B0603020202020204"/>
            </a:rPr>
          </a:br>
          <a:r>
            <a:rPr lang="en-US" sz="1000" kern="1200">
              <a:solidFill>
                <a:schemeClr val="tx1"/>
              </a:solidFill>
            </a:rPr>
            <a:t>TW 15</a:t>
          </a:r>
        </a:p>
      </dsp:txBody>
      <dsp:txXfrm>
        <a:off x="1840307" y="2283557"/>
        <a:ext cx="1375410" cy="825246"/>
      </dsp:txXfrm>
    </dsp:sp>
    <dsp:sp modelId="{6C564DF7-4CCD-4A22-9152-92155DCA4E51}">
      <dsp:nvSpPr>
        <dsp:cNvPr id="0" name=""/>
        <dsp:cNvSpPr/>
      </dsp:nvSpPr>
      <dsp:spPr>
        <a:xfrm>
          <a:off x="3532062" y="2283557"/>
          <a:ext cx="1375410" cy="825246"/>
        </a:xfrm>
        <a:prstGeom prst="rect">
          <a:avLst/>
        </a:prstGeom>
        <a:solidFill>
          <a:schemeClr val="tx1"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  <a:latin typeface="Trebuchet MS" panose="020B0603020202020204"/>
            </a:rPr>
            <a:t> </a:t>
          </a:r>
          <a:endParaRPr lang="en-US" sz="1000" kern="1200">
            <a:solidFill>
              <a:schemeClr val="tx1"/>
            </a:solidFill>
          </a:endParaRPr>
        </a:p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solidFill>
                <a:schemeClr val="tx1"/>
              </a:solidFill>
            </a:rPr>
            <a:t>TW 16</a:t>
          </a:r>
        </a:p>
      </dsp:txBody>
      <dsp:txXfrm>
        <a:off x="3532062" y="2283557"/>
        <a:ext cx="1375410" cy="8252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CD61F-ADF3-4505-B72E-F3B8CA8C6A12}">
      <dsp:nvSpPr>
        <dsp:cNvPr id="0" name=""/>
        <dsp:cNvSpPr/>
      </dsp:nvSpPr>
      <dsp:spPr>
        <a:xfrm>
          <a:off x="267834" y="280"/>
          <a:ext cx="1813817" cy="1088290"/>
        </a:xfrm>
        <a:prstGeom prst="rect">
          <a:avLst/>
        </a:prstGeom>
        <a:solidFill>
          <a:schemeClr val="accent2">
            <a:lumMod val="60000"/>
            <a:lumOff val="40000"/>
            <a:alpha val="8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tx1"/>
              </a:solidFill>
            </a:rPr>
            <a:t>COMM</a:t>
          </a:r>
          <a:endParaRPr lang="en-US" sz="1200" kern="1200">
            <a:solidFill>
              <a:schemeClr val="tx1"/>
            </a:solidFill>
          </a:endParaRPr>
        </a:p>
      </dsp:txBody>
      <dsp:txXfrm>
        <a:off x="267834" y="280"/>
        <a:ext cx="1813817" cy="1088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C420F-EFCE-48D8-AE0A-848B8F9A5EF3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BC02A-F164-44C1-9F93-A30A7D5BD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8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01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77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01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4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54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09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5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4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97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8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87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BC02A-F164-44C1-9F93-A30A7D5BD0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69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6CB1A-D58E-4CFC-81A6-BD1E3C683DD2}" type="datetime1">
              <a:rPr lang="LID4096" smtClean="0"/>
              <a:t>06/15/2022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860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D75D-A6CD-4954-9C1C-AE8C85B3603A}" type="datetime1">
              <a:rPr lang="LID4096" smtClean="0"/>
              <a:t>06/15/2022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0109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3281-DE74-47AE-9E10-43243A3DAFC1}" type="datetime1">
              <a:rPr lang="LID4096" smtClean="0"/>
              <a:t>06/15/2022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7813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9B1BE-227E-487A-87B2-20B21ED47A60}" type="datetime1">
              <a:rPr lang="LID4096" smtClean="0"/>
              <a:t>06/15/2022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0892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F5379-9076-4F4E-8957-4D2AC01D8E84}" type="datetime1">
              <a:rPr lang="LID4096" smtClean="0"/>
              <a:t>06/15/2022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3573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F8AAE-77FA-4FE8-B2BE-92A826E78F6A}" type="datetime1">
              <a:rPr lang="LID4096" smtClean="0"/>
              <a:t>06/15/2022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10332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5E32-9576-43A1-BF1D-D88791847722}" type="datetime1">
              <a:rPr lang="LID4096" smtClean="0"/>
              <a:t>06/15/2022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0999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C23E-D739-4159-86FB-3504F29B02D8}" type="datetime1">
              <a:rPr lang="LID4096" smtClean="0"/>
              <a:t>06/15/2022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2698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D747876-913A-4ADF-9A69-F3F89886FB66}" type="datetime1">
              <a:rPr lang="LID4096" smtClean="0"/>
              <a:t>06/15/2022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67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DDB46-DE37-4A79-9BD7-F6FFE8036B8D}" type="datetime1">
              <a:rPr lang="LID4096" smtClean="0"/>
              <a:t>06/15/2022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5878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36C0-161C-46EC-8C6C-FC906F224854}" type="datetime1">
              <a:rPr lang="LID4096" smtClean="0"/>
              <a:t>06/15/2022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642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DB6DE-F2E9-4E9C-A7F6-C813C4D1DB39}" type="datetime1">
              <a:rPr lang="LID4096" smtClean="0"/>
              <a:t>06/15/2022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4449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1EA67-ABEF-469D-A871-1D270DE36C30}" type="datetime1">
              <a:rPr lang="LID4096" smtClean="0"/>
              <a:t>06/15/2022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6216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EF074-6D85-49D6-8FBB-0D3EB21F4D2B}" type="datetime1">
              <a:rPr lang="LID4096" smtClean="0"/>
              <a:t>06/15/2022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0837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0340-053E-48CE-BACD-355F8FC100E0}" type="datetime1">
              <a:rPr lang="LID4096" smtClean="0"/>
              <a:t>06/15/2022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579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ABEE-EBE3-437E-BCDA-23D14B71466E}" type="datetime1">
              <a:rPr lang="LID4096" smtClean="0"/>
              <a:t>06/15/2022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652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4ADA2-F528-4450-8197-1DD7407E1824}" type="datetime1">
              <a:rPr lang="LID4096" smtClean="0"/>
              <a:t>06/15/2022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84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C67E1-E1B2-4664-A0D5-CCD962BD6A53}" type="datetime1">
              <a:rPr lang="LID4096" smtClean="0"/>
              <a:t>06/15/2022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FB194-360C-4EFD-B798-770796503E3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25911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diagramData" Target="../diagrams/data11.xml"/><Relationship Id="rId5" Type="http://schemas.openxmlformats.org/officeDocument/2006/relationships/image" Target="../media/image11.png"/><Relationship Id="rId10" Type="http://schemas.microsoft.com/office/2007/relationships/diagramDrawing" Target="../diagrams/drawing11.xml"/><Relationship Id="rId4" Type="http://schemas.openxmlformats.org/officeDocument/2006/relationships/notesSlide" Target="../notesSlides/notesSlide6.xml"/><Relationship Id="rId9" Type="http://schemas.openxmlformats.org/officeDocument/2006/relationships/diagramColors" Target="../diagrams/colors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6.png"/><Relationship Id="rId9" Type="http://schemas.microsoft.com/office/2007/relationships/diagramDrawing" Target="../diagrams/drawing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4930BBBA-6F9F-4D27-AD61-45935240C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1">
            <a:extLst>
              <a:ext uri="{FF2B5EF4-FFF2-40B4-BE49-F238E27FC236}">
                <a16:creationId xmlns:a16="http://schemas.microsoft.com/office/drawing/2014/main" id="{4FED5ABE-AA8E-4BAE-B923-EB99ABDE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E0811D79-2C71-4B37-82AD-761836DCB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29" name="Rectangle 15">
            <a:extLst>
              <a:ext uri="{FF2B5EF4-FFF2-40B4-BE49-F238E27FC236}">
                <a16:creationId xmlns:a16="http://schemas.microsoft.com/office/drawing/2014/main" id="{929B6C0D-2AB5-4965-B573-1D00F1D0B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FCDA2-9F85-4010-A806-D5EEB74F2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6" y="2533633"/>
            <a:ext cx="6397625" cy="2154700"/>
          </a:xfrm>
        </p:spPr>
        <p:txBody>
          <a:bodyPr anchor="ctr">
            <a:noAutofit/>
          </a:bodyPr>
          <a:lstStyle/>
          <a:p>
            <a:r>
              <a:rPr lang="en-US" sz="2400" b="1" i="0" u="none" strike="noStrik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BX12"/>
              </a:rPr>
              <a:t>Deployment of a Time-Triggered Architecture schedule redundant Real-Time Embedded System</a:t>
            </a:r>
            <a:b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</a:br>
            <a:endParaRPr lang="nl-NL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09161-9DB1-4668-A7E1-56DA46F57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64" y="4688333"/>
            <a:ext cx="5612858" cy="2154700"/>
          </a:xfrm>
        </p:spPr>
        <p:txBody>
          <a:bodyPr>
            <a:normAutofit/>
          </a:bodyPr>
          <a:lstStyle/>
          <a:p>
            <a:r>
              <a:rPr lang="en-US" sz="1800" dirty="0"/>
              <a:t>Group 1 students:</a:t>
            </a:r>
          </a:p>
          <a:p>
            <a:pPr algn="just"/>
            <a:r>
              <a:rPr lang="en-US" sz="1800" dirty="0"/>
              <a:t> </a:t>
            </a:r>
            <a:br>
              <a:rPr lang="en-US" sz="1800" dirty="0"/>
            </a:br>
            <a:r>
              <a:rPr lang="en-US" sz="1800" b="1" i="0" dirty="0">
                <a:effectLst/>
              </a:rPr>
              <a:t>Akhil Gopinath </a:t>
            </a:r>
            <a:r>
              <a:rPr lang="en-US" sz="1800" b="1" i="0" err="1">
                <a:effectLst/>
              </a:rPr>
              <a:t>Santha</a:t>
            </a:r>
            <a:r>
              <a:rPr lang="en-US" sz="1800" b="1" i="0" dirty="0">
                <a:effectLst/>
              </a:rPr>
              <a:t>           Rick Scholten</a:t>
            </a:r>
          </a:p>
          <a:p>
            <a:pPr algn="just"/>
            <a:r>
              <a:rPr lang="en-US" sz="1800" b="1" i="0" dirty="0">
                <a:effectLst/>
              </a:rPr>
              <a:t>Kenneth </a:t>
            </a:r>
            <a:r>
              <a:rPr lang="en-US" sz="1800" b="1" i="0" err="1">
                <a:effectLst/>
              </a:rPr>
              <a:t>Kuijpers</a:t>
            </a:r>
            <a:r>
              <a:rPr lang="en-US" sz="1800" b="1" i="0" dirty="0">
                <a:effectLst/>
              </a:rPr>
              <a:t>                  </a:t>
            </a:r>
            <a:r>
              <a:rPr lang="en-US" sz="1800" b="1" err="1"/>
              <a:t>Parya</a:t>
            </a:r>
            <a:r>
              <a:rPr lang="en-US" sz="1800" b="1" dirty="0"/>
              <a:t> </a:t>
            </a:r>
            <a:r>
              <a:rPr lang="en-US" sz="1800" b="1" err="1"/>
              <a:t>Pourebrahim</a:t>
            </a:r>
            <a:endParaRPr lang="en-US" sz="1800" b="1" i="0" dirty="0">
              <a:effectLst/>
            </a:endParaRPr>
          </a:p>
          <a:p>
            <a:pPr algn="just"/>
            <a:r>
              <a:rPr lang="en-US" sz="1800" b="1" dirty="0"/>
              <a:t>Radu Ursachi                         </a:t>
            </a:r>
            <a:r>
              <a:rPr lang="en-US" sz="1800" b="1" i="0" err="1">
                <a:effectLst/>
              </a:rPr>
              <a:t>Yaxin</a:t>
            </a:r>
            <a:r>
              <a:rPr lang="en-US" sz="1800" b="1" i="0" dirty="0">
                <a:effectLst/>
              </a:rPr>
              <a:t> Feng</a:t>
            </a:r>
            <a:endParaRPr lang="en-US" sz="1800" b="1" dirty="0"/>
          </a:p>
          <a:p>
            <a:pPr algn="just"/>
            <a:r>
              <a:rPr lang="en-US" sz="1800" b="1" i="0" err="1">
                <a:effectLst/>
              </a:rPr>
              <a:t>Rares</a:t>
            </a:r>
            <a:r>
              <a:rPr lang="en-US" sz="1800" b="1" i="0" dirty="0">
                <a:effectLst/>
              </a:rPr>
              <a:t> </a:t>
            </a:r>
            <a:r>
              <a:rPr lang="en-US" sz="1800" b="1" i="0" dirty="0" err="1">
                <a:effectLst/>
              </a:rPr>
              <a:t>Birjac</a:t>
            </a:r>
            <a:r>
              <a:rPr lang="en-US" sz="1800" b="1" i="0" dirty="0">
                <a:effectLst/>
              </a:rPr>
              <a:t>  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3DC401-A07F-407E-B006-21B7A35F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65" y="2162908"/>
            <a:ext cx="3600855" cy="360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148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CEC-AA70-443D-B415-E5F3251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Software setup:</a:t>
            </a:r>
            <a:br>
              <a:rPr lang="en-US" sz="2400"/>
            </a:br>
            <a:r>
              <a:rPr lang="en-US" sz="2400">
                <a:ea typeface="+mj-lt"/>
                <a:cs typeface="+mj-lt"/>
              </a:rPr>
              <a:t>Basic cycle 1 – created for the back-up board</a:t>
            </a:r>
            <a:endParaRPr lang="en-US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92DDD-9641-FA4A-6E94-9138E73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10</a:t>
            </a:fld>
            <a:endParaRPr lang="en-NL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FB7B126-14B0-41CD-9F9A-A4D1AD1503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4052157"/>
              </p:ext>
            </p:extLst>
          </p:nvPr>
        </p:nvGraphicFramePr>
        <p:xfrm>
          <a:off x="7995482" y="5664020"/>
          <a:ext cx="2298700" cy="1088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13C5-8617-4097-BF6B-9261FC12D1A3}"/>
              </a:ext>
            </a:extLst>
          </p:cNvPr>
          <p:cNvGrpSpPr/>
          <p:nvPr/>
        </p:nvGrpSpPr>
        <p:grpSpPr>
          <a:xfrm>
            <a:off x="10294182" y="5664582"/>
            <a:ext cx="1813817" cy="1088290"/>
            <a:chOff x="267834" y="280"/>
            <a:chExt cx="1813817" cy="1088290"/>
          </a:xfrm>
          <a:solidFill>
            <a:schemeClr val="accent3">
              <a:lumMod val="75000"/>
              <a:alpha val="80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76CC1A-8F90-4F13-9E25-9180A2268297}"/>
                </a:ext>
              </a:extLst>
            </p:cNvPr>
            <p:cNvSpPr/>
            <p:nvPr/>
          </p:nvSpPr>
          <p:spPr>
            <a:xfrm>
              <a:off x="267834" y="280"/>
              <a:ext cx="1813817" cy="1088290"/>
            </a:xfrm>
            <a:prstGeom prst="rect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DD3818-A8A6-450F-9CDF-61DF26D484EB}"/>
                </a:ext>
              </a:extLst>
            </p:cNvPr>
            <p:cNvSpPr txBox="1"/>
            <p:nvPr/>
          </p:nvSpPr>
          <p:spPr>
            <a:xfrm>
              <a:off x="267834" y="280"/>
              <a:ext cx="1813817" cy="1088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schemeClr val="tx1"/>
                  </a:solidFill>
                </a:rPr>
                <a:t>COMP</a:t>
              </a:r>
              <a:endParaRPr lang="en-US" sz="1200" kern="120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7D14A19-DD3E-482C-9CB7-9FBFD77DE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3873742"/>
              </p:ext>
            </p:extLst>
          </p:nvPr>
        </p:nvGraphicFramePr>
        <p:xfrm>
          <a:off x="60562" y="2445332"/>
          <a:ext cx="11823044" cy="3109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7779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CEC-AA70-443D-B415-E5F3251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Software setup:</a:t>
            </a:r>
            <a:br>
              <a:rPr lang="en-US" sz="2400"/>
            </a:br>
            <a:r>
              <a:rPr lang="en-US" sz="2400"/>
              <a:t>TMR</a:t>
            </a:r>
            <a:endParaRPr lang="en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92DDD-9641-FA4A-6E94-9138E73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11</a:t>
            </a:fld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9447D-A6CD-4A68-9A2D-1885E46C0435}"/>
              </a:ext>
            </a:extLst>
          </p:cNvPr>
          <p:cNvSpPr txBox="1"/>
          <p:nvPr/>
        </p:nvSpPr>
        <p:spPr>
          <a:xfrm>
            <a:off x="1257300" y="2411453"/>
            <a:ext cx="6830400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b="1" i="0" u="none" strike="noStrike">
                <a:effectLst/>
              </a:rPr>
              <a:t>Controller</a:t>
            </a:r>
            <a:r>
              <a:rPr lang="en-US" b="1"/>
              <a:t> boards – master board</a:t>
            </a:r>
            <a:endParaRPr lang="en-US" b="0" i="0">
              <a:effectLst/>
            </a:endParaRPr>
          </a:p>
          <a:p>
            <a:pPr algn="l" rtl="0" fontAlgn="base"/>
            <a:r>
              <a:rPr lang="en-US" b="0" i="0" u="none" strike="noStrike">
                <a:effectLst/>
              </a:rPr>
              <a:t> </a:t>
            </a:r>
            <a:r>
              <a:rPr lang="en-US" b="0" i="0">
                <a:effectLst/>
              </a:rPr>
              <a:t>​</a:t>
            </a:r>
          </a:p>
          <a:p>
            <a:pPr fontAlgn="base"/>
            <a:r>
              <a:rPr lang="en-US" b="0" i="0">
                <a:effectLst/>
              </a:rPr>
              <a:t>​</a:t>
            </a:r>
            <a:r>
              <a:rPr lang="en-US"/>
              <a:t>1 calculate output values</a:t>
            </a:r>
          </a:p>
          <a:p>
            <a:r>
              <a:rPr lang="en-US"/>
              <a:t>2 receive calculations from other boars</a:t>
            </a:r>
          </a:p>
          <a:p>
            <a:pPr algn="l" rtl="0" fontAlgn="base"/>
            <a:r>
              <a:rPr lang="en-US" b="0" i="0" u="none" strike="noStrike">
                <a:effectLst/>
              </a:rPr>
              <a:t>3 check if all values are within range of each other</a:t>
            </a:r>
            <a:r>
              <a:rPr lang="en-US" b="0" i="0">
                <a:effectLst/>
              </a:rPr>
              <a:t>​</a:t>
            </a:r>
          </a:p>
          <a:p>
            <a:pPr fontAlgn="base"/>
            <a:r>
              <a:rPr lang="en-US"/>
              <a:t>4 check</a:t>
            </a:r>
            <a:r>
              <a:rPr lang="en-US" b="0" i="0" u="none" strike="noStrike">
                <a:effectLst/>
              </a:rPr>
              <a:t> agreements and set output, otherwise set 0</a:t>
            </a:r>
            <a:r>
              <a:rPr lang="en-US" b="0" i="0">
                <a:effectLst/>
              </a:rPr>
              <a:t>​</a:t>
            </a:r>
            <a:r>
              <a:rPr lang="en-US"/>
              <a:t> [TMR main]</a:t>
            </a:r>
            <a:br>
              <a:rPr lang="en-US" b="0" i="0">
                <a:effectLst/>
              </a:rPr>
            </a:br>
            <a:r>
              <a:rPr lang="en-US" b="0" i="0" u="none" strike="noStrike">
                <a:effectLst/>
              </a:rPr>
              <a:t>       </a:t>
            </a:r>
            <a:r>
              <a:rPr lang="en-US"/>
              <a:t>If</a:t>
            </a:r>
            <a:r>
              <a:rPr lang="en-US" b="0" i="0" u="none" strike="noStrike">
                <a:effectLst/>
              </a:rPr>
              <a:t> 1+2 or 2+3 or 1+3 agree, this value is shifted to output</a:t>
            </a:r>
            <a:r>
              <a:rPr lang="en-US" b="0" i="0">
                <a:effectLst/>
              </a:rPr>
              <a:t>​</a:t>
            </a:r>
          </a:p>
          <a:p>
            <a:pPr fontAlgn="base"/>
            <a:r>
              <a:rPr lang="en-US"/>
              <a:t>5 Create error byte so everything can be checked in </a:t>
            </a:r>
            <a:r>
              <a:rPr lang="en-US" err="1"/>
              <a:t>HANtune</a:t>
            </a:r>
            <a:endParaRPr lang="en-US"/>
          </a:p>
          <a:p>
            <a:r>
              <a:rPr lang="en-US"/>
              <a:t>6 Send TMR output to vehicle (emulator)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3CE26B9-1972-4C77-B400-3B30B5092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755" y="3735421"/>
            <a:ext cx="2413871" cy="20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9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9385-9F74-4062-AFDF-E1D84A4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37" y="796361"/>
            <a:ext cx="9613861" cy="1080938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400" b="0" i="0">
                <a:effectLst/>
                <a:latin typeface="Open Sans" panose="020B0606030504020204" pitchFamily="34" charset="0"/>
              </a:rPr>
            </a:br>
            <a:r>
              <a:rPr lang="en-US" sz="2400"/>
              <a:t>Testing and the Result</a:t>
            </a:r>
            <a:br>
              <a:rPr lang="en-US" sz="2400" b="0" i="0">
                <a:effectLst/>
                <a:latin typeface="Open Sans" panose="020B0606030504020204" pitchFamily="34" charset="0"/>
              </a:rPr>
            </a:br>
            <a:br>
              <a:rPr lang="en-US" sz="2400" b="0" i="0">
                <a:effectLst/>
                <a:latin typeface="Open Sans" panose="020B0606030504020204" pitchFamily="34" charset="0"/>
              </a:rPr>
            </a:br>
            <a:endParaRPr lang="nl-NL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0AC3C-768E-0662-BB24-E91291C2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b="1" smtClean="0"/>
              <a:t>12</a:t>
            </a:fld>
            <a:endParaRPr lang="en-NL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EE974-5838-4416-9CE0-C219BBB8E893}"/>
              </a:ext>
            </a:extLst>
          </p:cNvPr>
          <p:cNvSpPr txBox="1"/>
          <p:nvPr/>
        </p:nvSpPr>
        <p:spPr>
          <a:xfrm>
            <a:off x="8125430" y="2738626"/>
            <a:ext cx="3748016" cy="26776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Calibri"/>
                <a:cs typeface="Calibri"/>
              </a:rPr>
              <a:t>Test</a:t>
            </a:r>
            <a:r>
              <a:rPr lang="en-US" sz="2400" b="0" i="0" dirty="0">
                <a:effectLst/>
                <a:latin typeface="Calibri"/>
                <a:cs typeface="Calibri"/>
              </a:rPr>
              <a:t> old code to verify hardware connections</a:t>
            </a:r>
            <a:endParaRPr lang="nl-NL" dirty="0"/>
          </a:p>
          <a:p>
            <a:pPr marL="457200" indent="-457200">
              <a:buFontTx/>
              <a:buAutoNum type="arabicPeriod"/>
            </a:pPr>
            <a:r>
              <a:rPr lang="en-US" sz="2400" dirty="0">
                <a:latin typeface="Calibri"/>
                <a:cs typeface="Calibri"/>
              </a:rPr>
              <a:t>Add a board to the initial code with ID 0 and check its interference</a:t>
            </a:r>
            <a:endParaRPr lang="en-US" sz="2400" b="0" i="0" dirty="0">
              <a:effectLst/>
              <a:latin typeface="Calibri"/>
              <a:cs typeface="Calibri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7CDDBBE9-ADA1-F2A7-473F-2B1AB0A2C923}"/>
              </a:ext>
            </a:extLst>
          </p:cNvPr>
          <p:cNvSpPr txBox="1"/>
          <p:nvPr/>
        </p:nvSpPr>
        <p:spPr>
          <a:xfrm>
            <a:off x="8783054" y="4203843"/>
            <a:ext cx="2522761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endParaRPr lang="en-US" sz="2400" b="0" i="0" dirty="0">
              <a:effectLst/>
              <a:latin typeface="Calibri" panose="020F0502020204030204" pitchFamily="34" charset="0"/>
              <a:cs typeface="Calibri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pic>
        <p:nvPicPr>
          <p:cNvPr id="8" name="Base_0_system_is_working_with_backupboard_ID_is_zero">
            <a:hlinkClick r:id="" action="ppaction://media"/>
            <a:extLst>
              <a:ext uri="{FF2B5EF4-FFF2-40B4-BE49-F238E27FC236}">
                <a16:creationId xmlns:a16="http://schemas.microsoft.com/office/drawing/2014/main" id="{349B18B5-4935-4E7C-BBC5-6BF4D4764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2250440"/>
            <a:ext cx="7315200" cy="411480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55A4AF9-4540-424F-B273-019BC16168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5834556"/>
              </p:ext>
            </p:extLst>
          </p:nvPr>
        </p:nvGraphicFramePr>
        <p:xfrm>
          <a:off x="2032000" y="719666"/>
          <a:ext cx="293624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53310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9385-9F74-4062-AFDF-E1D84A4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37" y="796361"/>
            <a:ext cx="9613861" cy="1080938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400" b="0" i="0">
                <a:effectLst/>
                <a:latin typeface="Open Sans" panose="020B0606030504020204" pitchFamily="34" charset="0"/>
              </a:rPr>
            </a:br>
            <a:r>
              <a:rPr lang="en-US" sz="2400"/>
              <a:t>Testing and the Result</a:t>
            </a:r>
            <a:br>
              <a:rPr lang="en-US" sz="2400" b="0" i="0">
                <a:effectLst/>
                <a:latin typeface="Open Sans" panose="020B0606030504020204" pitchFamily="34" charset="0"/>
              </a:rPr>
            </a:br>
            <a:br>
              <a:rPr lang="en-US" sz="2400" b="0" i="0">
                <a:effectLst/>
                <a:latin typeface="Open Sans" panose="020B0606030504020204" pitchFamily="34" charset="0"/>
              </a:rPr>
            </a:br>
            <a:endParaRPr lang="nl-NL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0AC3C-768E-0662-BB24-E91291C2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13</a:t>
            </a:fld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EE974-5838-4416-9CE0-C219BBB8E893}"/>
              </a:ext>
            </a:extLst>
          </p:cNvPr>
          <p:cNvSpPr txBox="1"/>
          <p:nvPr/>
        </p:nvSpPr>
        <p:spPr>
          <a:xfrm>
            <a:off x="7686040" y="2248227"/>
            <a:ext cx="4419600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3. Test</a:t>
            </a:r>
            <a:r>
              <a:rPr lang="en-US" sz="2400" b="0" i="0" dirty="0">
                <a:effectLst/>
                <a:latin typeface="Calibri"/>
                <a:cs typeface="Calibri"/>
              </a:rPr>
              <a:t> the updated controller</a:t>
            </a:r>
            <a:r>
              <a:rPr lang="en-US" sz="2400" dirty="0">
                <a:latin typeface="Calibri"/>
                <a:cs typeface="Calibri"/>
              </a:rPr>
              <a:t> </a:t>
            </a:r>
            <a:r>
              <a:rPr lang="en-US" sz="2400" b="0" i="0" dirty="0">
                <a:effectLst/>
                <a:latin typeface="Calibri"/>
                <a:cs typeface="Calibri"/>
              </a:rPr>
              <a:t>board code to see if this is still</a:t>
            </a:r>
            <a:r>
              <a:rPr lang="en-US" sz="2400" dirty="0">
                <a:latin typeface="Calibri"/>
                <a:cs typeface="Calibri"/>
              </a:rPr>
              <a:t> </a:t>
            </a:r>
            <a:r>
              <a:rPr lang="en-US" sz="2400" b="0" i="0" dirty="0">
                <a:effectLst/>
                <a:latin typeface="Calibri"/>
                <a:cs typeface="Calibri"/>
              </a:rPr>
              <a:t>working without backup board connected.</a:t>
            </a:r>
            <a:endParaRPr lang="en-US" dirty="0">
              <a:latin typeface="Trebuchet MS" panose="020B0603020202020204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4. Test the updated controller board code to see if this is still working with backup board connected. (functions the same)</a:t>
            </a:r>
            <a:endParaRPr lang="en-US" dirty="0"/>
          </a:p>
          <a:p>
            <a:pPr fontAlgn="base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Testing_adapted_controller_basic_cycle_board3_board4_board5">
            <a:hlinkClick r:id="" action="ppaction://media"/>
            <a:extLst>
              <a:ext uri="{FF2B5EF4-FFF2-40B4-BE49-F238E27FC236}">
                <a16:creationId xmlns:a16="http://schemas.microsoft.com/office/drawing/2014/main" id="{B3227E8D-9FDE-4B94-AF81-47A9169DF8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" y="2296160"/>
            <a:ext cx="6981049" cy="39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9385-9F74-4062-AFDF-E1D84A4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37" y="796361"/>
            <a:ext cx="9613861" cy="1080938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400" b="0" i="0">
                <a:effectLst/>
                <a:latin typeface="Open Sans" panose="020B0606030504020204" pitchFamily="34" charset="0"/>
              </a:rPr>
            </a:br>
            <a:r>
              <a:rPr lang="en-US" sz="2400"/>
              <a:t>Testing and the Result</a:t>
            </a:r>
            <a:br>
              <a:rPr lang="en-US" sz="2400" b="0" i="0">
                <a:effectLst/>
                <a:latin typeface="Open Sans" panose="020B0606030504020204" pitchFamily="34" charset="0"/>
              </a:rPr>
            </a:br>
            <a:br>
              <a:rPr lang="en-US" sz="2400" b="0" i="0">
                <a:effectLst/>
                <a:latin typeface="Open Sans" panose="020B0606030504020204" pitchFamily="34" charset="0"/>
              </a:rPr>
            </a:br>
            <a:endParaRPr lang="nl-NL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0AC3C-768E-0662-BB24-E91291C2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14</a:t>
            </a:fld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EE974-5838-4416-9CE0-C219BBB8E893}"/>
              </a:ext>
            </a:extLst>
          </p:cNvPr>
          <p:cNvSpPr txBox="1"/>
          <p:nvPr/>
        </p:nvSpPr>
        <p:spPr>
          <a:xfrm>
            <a:off x="7057337" y="2882023"/>
            <a:ext cx="4965541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2400" b="0" i="0" dirty="0">
                <a:effectLst/>
                <a:latin typeface="Calibri"/>
                <a:cs typeface="Calibri"/>
              </a:rPr>
              <a:t>5. Force two controller boards with the same ID</a:t>
            </a:r>
          </a:p>
          <a:p>
            <a:pPr algn="l"/>
            <a:endParaRPr lang="nl-NL" dirty="0"/>
          </a:p>
          <a:p>
            <a:r>
              <a:rPr lang="en-US" sz="2400" dirty="0">
                <a:latin typeface="Calibri"/>
                <a:cs typeface="Calibri"/>
              </a:rPr>
              <a:t>6. Test if the backup board's matrix cycle timing is working, so if the basic cycles are parallel with the others.</a:t>
            </a:r>
            <a:endParaRPr lang="en-US" dirty="0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33BDBCC-A744-6885-91E7-6F2518C2F1CB}"/>
              </a:ext>
            </a:extLst>
          </p:cNvPr>
          <p:cNvSpPr txBox="1"/>
          <p:nvPr/>
        </p:nvSpPr>
        <p:spPr>
          <a:xfrm>
            <a:off x="3605385" y="2088284"/>
            <a:ext cx="254816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endParaRPr lang="en-US" sz="2400" b="0" i="0"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89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9385-9F74-4062-AFDF-E1D84A4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37" y="796361"/>
            <a:ext cx="9613861" cy="1080938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2400" b="0" i="0">
                <a:effectLst/>
                <a:latin typeface="Open Sans" panose="020B0606030504020204" pitchFamily="34" charset="0"/>
              </a:rPr>
            </a:br>
            <a:r>
              <a:rPr lang="en-US" sz="2400"/>
              <a:t>Testing and the Result</a:t>
            </a:r>
            <a:br>
              <a:rPr lang="en-US" sz="2400" b="0" i="0">
                <a:effectLst/>
                <a:latin typeface="Open Sans" panose="020B0606030504020204" pitchFamily="34" charset="0"/>
              </a:rPr>
            </a:br>
            <a:br>
              <a:rPr lang="en-US" sz="2400" b="0" i="0">
                <a:effectLst/>
                <a:latin typeface="Open Sans" panose="020B0606030504020204" pitchFamily="34" charset="0"/>
              </a:rPr>
            </a:br>
            <a:endParaRPr lang="nl-NL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0AC3C-768E-0662-BB24-E91291C2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15</a:t>
            </a:fld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EE974-5838-4416-9CE0-C219BBB8E893}"/>
              </a:ext>
            </a:extLst>
          </p:cNvPr>
          <p:cNvSpPr txBox="1"/>
          <p:nvPr/>
        </p:nvSpPr>
        <p:spPr>
          <a:xfrm>
            <a:off x="6747274" y="2210732"/>
            <a:ext cx="5629092" cy="44935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en-US" sz="2200" b="1" i="0" dirty="0">
                <a:effectLst/>
                <a:latin typeface="Calibri"/>
                <a:cs typeface="Calibri"/>
              </a:rPr>
              <a:t>7. </a:t>
            </a:r>
            <a:r>
              <a:rPr lang="en-US" sz="2200" b="0" i="0" dirty="0">
                <a:effectLst/>
                <a:latin typeface="Calibri"/>
                <a:cs typeface="Calibri"/>
              </a:rPr>
              <a:t>Test if the backup board is receiving all controller board messages.</a:t>
            </a:r>
          </a:p>
          <a:p>
            <a:pPr algn="l"/>
            <a:endParaRPr lang="nl-NL" sz="2200" dirty="0"/>
          </a:p>
          <a:p>
            <a:r>
              <a:rPr lang="en-US" sz="2200" b="1" dirty="0">
                <a:latin typeface="Calibri"/>
                <a:cs typeface="Calibri"/>
              </a:rPr>
              <a:t>8. </a:t>
            </a:r>
            <a:r>
              <a:rPr lang="en-US" sz="2200" dirty="0">
                <a:latin typeface="Calibri"/>
                <a:cs typeface="Calibri"/>
              </a:rPr>
              <a:t>Test if the backup board overtakes another controller board when this brakes.</a:t>
            </a:r>
          </a:p>
          <a:p>
            <a:endParaRPr lang="en-US" sz="2200" dirty="0">
              <a:latin typeface="Calibri"/>
              <a:cs typeface="Calibri"/>
            </a:endParaRPr>
          </a:p>
          <a:p>
            <a:r>
              <a:rPr lang="en-US" sz="2200" b="1" dirty="0">
                <a:latin typeface="Calibri"/>
                <a:cs typeface="Calibri"/>
              </a:rPr>
              <a:t>9. </a:t>
            </a:r>
            <a:r>
              <a:rPr lang="en-US" sz="2200" dirty="0">
                <a:latin typeface="Calibri"/>
                <a:cs typeface="Calibri"/>
              </a:rPr>
              <a:t>Test if the backup board keeps functioning when it already took over a broken controller board and a second board breaks.</a:t>
            </a:r>
          </a:p>
          <a:p>
            <a:endParaRPr lang="en-US" sz="2200" dirty="0">
              <a:latin typeface="Calibri"/>
              <a:cs typeface="Calibri"/>
            </a:endParaRPr>
          </a:p>
          <a:p>
            <a:r>
              <a:rPr lang="en-US" sz="2200" b="1" dirty="0">
                <a:latin typeface="Calibri"/>
                <a:cs typeface="Calibri"/>
              </a:rPr>
              <a:t>10. </a:t>
            </a:r>
            <a:r>
              <a:rPr lang="en-US" sz="2200" dirty="0">
                <a:latin typeface="Calibri"/>
                <a:cs typeface="Calibri"/>
              </a:rPr>
              <a:t>Test if the TMR is working the same as before when the backup board has taken over a broken board.</a:t>
            </a: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BCDE55E6-3801-E643-DA99-DEA09E33E689}"/>
              </a:ext>
            </a:extLst>
          </p:cNvPr>
          <p:cNvSpPr txBox="1"/>
          <p:nvPr/>
        </p:nvSpPr>
        <p:spPr>
          <a:xfrm>
            <a:off x="3389326" y="2122494"/>
            <a:ext cx="254816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/>
            <a:endParaRPr lang="en-US" sz="2400" b="0" i="0">
              <a:effectLst/>
              <a:latin typeface="Calibri"/>
              <a:cs typeface="Calibri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E97F7B63-41E7-D602-2449-6890A1FD35B8}"/>
              </a:ext>
            </a:extLst>
          </p:cNvPr>
          <p:cNvSpPr txBox="1"/>
          <p:nvPr/>
        </p:nvSpPr>
        <p:spPr>
          <a:xfrm>
            <a:off x="8326303" y="2257166"/>
            <a:ext cx="319332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/>
            <a:endParaRPr lang="en-US" sz="2400" b="0" i="0"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523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DBCB3D0-62EC-4D8A-A9E7-991AF662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4">
            <a:extLst>
              <a:ext uri="{FF2B5EF4-FFF2-40B4-BE49-F238E27FC236}">
                <a16:creationId xmlns:a16="http://schemas.microsoft.com/office/drawing/2014/main" id="{62C758D7-9BCC-44AD-98FB-A68CA526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Rectangle 36">
            <a:extLst>
              <a:ext uri="{FF2B5EF4-FFF2-40B4-BE49-F238E27FC236}">
                <a16:creationId xmlns:a16="http://schemas.microsoft.com/office/drawing/2014/main" id="{A890917F-0A64-4C0A-91F8-E4F6BE6A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38C8E05-3629-4B19-A965-0C926F9D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44F20B-3F79-4BBD-A9B8-33672B6A4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709F41-D288-43AA-B221-119745C62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0" i="0">
                <a:effectLst/>
              </a:rPr>
              <a:t>Discussions</a:t>
            </a:r>
            <a:endParaRPr lang="en-US" sz="4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831D4-AABC-4F5F-DB06-7B89E1C3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26FB194-360C-4EFD-B798-770796503E3B}" type="slidenum">
              <a:rPr lang="en-US" sz="14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FD9A3-ACF6-4FA8-A774-0B5BE6B0D69F}"/>
              </a:ext>
            </a:extLst>
          </p:cNvPr>
          <p:cNvSpPr txBox="1"/>
          <p:nvPr/>
        </p:nvSpPr>
        <p:spPr>
          <a:xfrm>
            <a:off x="680321" y="2336873"/>
            <a:ext cx="4136123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DD4B82F-473E-4283-B604-238A221E958B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L"/>
          </a:p>
        </p:txBody>
      </p:sp>
      <p:graphicFrame>
        <p:nvGraphicFramePr>
          <p:cNvPr id="29" name="Tekstvak 4">
            <a:extLst>
              <a:ext uri="{FF2B5EF4-FFF2-40B4-BE49-F238E27FC236}">
                <a16:creationId xmlns:a16="http://schemas.microsoft.com/office/drawing/2014/main" id="{4F064427-2069-C081-8F75-86ACB185FC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893977"/>
              </p:ext>
            </p:extLst>
          </p:nvPr>
        </p:nvGraphicFramePr>
        <p:xfrm>
          <a:off x="5437509" y="777860"/>
          <a:ext cx="5955658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465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19295F-25A4-4A77-A0D5-C32F0A28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0" i="0">
                <a:effectLst/>
              </a:rPr>
              <a:t>Conclusions</a:t>
            </a:r>
            <a:endParaRPr lang="nl-NL" sz="4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C7914-7D3D-8DE4-B1AE-3E88D898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26FB194-360C-4EFD-B798-770796503E3B}" type="slidenum">
              <a:rPr lang="en-US" sz="14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14B5480A-612B-8EE0-427C-512BECCED4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15753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27953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9295F-25A4-4A77-A0D5-C32F0A28C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b="0" i="0" dirty="0">
                <a:effectLst/>
              </a:rPr>
              <a:t>Recommendations</a:t>
            </a: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C7914-7D3D-8DE4-B1AE-3E88D898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A26FB194-360C-4EFD-B798-770796503E3B}" type="slidenum">
              <a:rPr lang="en-US"/>
              <a:pPr defTabSz="914400"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11" name="TextBox 6">
            <a:extLst>
              <a:ext uri="{FF2B5EF4-FFF2-40B4-BE49-F238E27FC236}">
                <a16:creationId xmlns:a16="http://schemas.microsoft.com/office/drawing/2014/main" id="{7D99C4B0-12A7-1E14-CEA0-5E5D2F950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334091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5487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AA940-8986-5EA6-573C-C15E4EF1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49" y="643466"/>
            <a:ext cx="3846292" cy="5205943"/>
          </a:xfrm>
        </p:spPr>
        <p:txBody>
          <a:bodyPr anchor="b">
            <a:normAutofit/>
          </a:bodyPr>
          <a:lstStyle/>
          <a:p>
            <a:pPr algn="r"/>
            <a:r>
              <a:rPr lang="en-US" sz="4800">
                <a:solidFill>
                  <a:schemeClr val="accent1"/>
                </a:solidFill>
              </a:rPr>
              <a:t>Thanks for your attention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7456F509-FB7A-4B46-A306-C8C8EB55E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8" y="1336815"/>
            <a:ext cx="5410200" cy="414150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8826A-9F57-C18D-5B02-8D62DB14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9265" y="6170824"/>
            <a:ext cx="722655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6FB194-360C-4EFD-B798-770796503E3B}" type="slidenum">
              <a:rPr lang="en-NL" sz="20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NL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90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Picture 13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36" name="Picture 15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37" name="Rectangle 17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19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9" name="Rectangle 21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3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1" name="Rectangle 25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A9385-9F74-4062-AFDF-E1D84A4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0" i="0">
                <a:effectLst/>
              </a:rPr>
              <a:t>Content</a:t>
            </a:r>
            <a:endParaRPr lang="en-US" sz="2400"/>
          </a:p>
        </p:txBody>
      </p:sp>
      <p:pic>
        <p:nvPicPr>
          <p:cNvPr id="42" name="Picture 27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35B24-B459-0F8A-635F-3B29F4A79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776" y="2600221"/>
            <a:ext cx="5483224" cy="3599316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/>
              <a:t>Project Objectives</a:t>
            </a:r>
            <a:endParaRPr lang="en-US" sz="2400" b="0" i="0" u="none" strike="noStrike" baseline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/>
              <a:t>H</a:t>
            </a:r>
            <a:r>
              <a:rPr lang="en-US" sz="2400" b="0" i="0">
                <a:effectLst/>
              </a:rPr>
              <a:t>ardware setup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/>
              <a:t>Software architecture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/>
              <a:t>Test Plan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/>
              <a:t>Results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/>
              <a:t>Discussion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/>
              <a:t>Conclusion and 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A4E732-12A6-07DC-EF15-1C7A7C5EC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2</a:t>
            </a:fld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EA0D3-A3AE-4587-8F5B-A4B45204F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00" b="93167" l="8261" r="90870">
                        <a14:foregroundMark x1="11594" y1="36000" x2="11594" y2="36000"/>
                        <a14:foregroundMark x1="14493" y1="12333" x2="14493" y2="12333"/>
                        <a14:foregroundMark x1="57101" y1="8667" x2="57101" y2="8667"/>
                        <a14:foregroundMark x1="89130" y1="14000" x2="89130" y2="14000"/>
                        <a14:foregroundMark x1="62754" y1="89000" x2="62754" y2="89000"/>
                        <a14:foregroundMark x1="58986" y1="12833" x2="58986" y2="12833"/>
                        <a14:foregroundMark x1="61449" y1="8667" x2="56087" y2="9500"/>
                        <a14:foregroundMark x1="36087" y1="13667" x2="31884" y2="16167"/>
                        <a14:foregroundMark x1="14493" y1="59167" x2="17391" y2="63333"/>
                        <a14:foregroundMark x1="35072" y1="61167" x2="41594" y2="58833"/>
                        <a14:foregroundMark x1="60290" y1="60833" x2="63188" y2="60833"/>
                        <a14:foregroundMark x1="85217" y1="60667" x2="87246" y2="60667"/>
                        <a14:foregroundMark x1="88551" y1="80333" x2="83623" y2="82833"/>
                        <a14:foregroundMark x1="61884" y1="89167" x2="57681" y2="89167"/>
                        <a14:foregroundMark x1="28986" y1="59667" x2="28986" y2="59667"/>
                        <a14:foregroundMark x1="57681" y1="4000" x2="57681" y2="4000"/>
                        <a14:foregroundMark x1="62029" y1="91667" x2="62029" y2="91667"/>
                        <a14:foregroundMark x1="9130" y1="9000" x2="9130" y2="9000"/>
                        <a14:foregroundMark x1="90580" y1="59000" x2="90580" y2="59000"/>
                        <a14:foregroundMark x1="90870" y1="82833" x2="90870" y2="82833"/>
                        <a14:foregroundMark x1="8261" y1="87500" x2="8261" y2="87500"/>
                        <a14:foregroundMark x1="12609" y1="92500" x2="12609" y2="92500"/>
                        <a14:foregroundMark x1="62319" y1="93167" x2="62319" y2="93167"/>
                        <a14:backgroundMark x1="23768" y1="19000" x2="23768" y2="19000"/>
                        <a14:backgroundMark x1="53043" y1="26167" x2="51159" y2="24333"/>
                        <a14:backgroundMark x1="45797" y1="7833" x2="40580" y2="6000"/>
                        <a14:backgroundMark x1="31304" y1="46167" x2="31304" y2="46167"/>
                        <a14:backgroundMark x1="31304" y1="46167" x2="31304" y2="46167"/>
                        <a14:backgroundMark x1="27101" y1="69500" x2="27101" y2="69500"/>
                        <a14:backgroundMark x1="77246" y1="20167" x2="77246" y2="20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2141" y="2291404"/>
            <a:ext cx="3957425" cy="34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62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A940-8986-5EA6-573C-C15E4EF1A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9D149A-FA60-4843-597F-99578B28F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5" b="89962" l="10000" r="90000">
                        <a14:foregroundMark x1="79550" y1="70483" x2="79550" y2="70483"/>
                        <a14:foregroundMark x1="42450" y1="9875" x2="42450" y2="9875"/>
                        <a14:foregroundMark x1="50850" y1="10092" x2="50850" y2="10092"/>
                        <a14:backgroundMark x1="54150" y1="27130" x2="54150" y2="27130"/>
                        <a14:backgroundMark x1="38050" y1="43190" x2="38050" y2="43190"/>
                        <a14:backgroundMark x1="45550" y1="70266" x2="45550" y2="70266"/>
                        <a14:backgroundMark x1="44200" y1="83939" x2="44200" y2="83939"/>
                        <a14:backgroundMark x1="17050" y1="78893" x2="17050" y2="78893"/>
                        <a14:backgroundMark x1="17700" y1="75041" x2="17700" y2="75041"/>
                        <a14:backgroundMark x1="11750" y1="78893" x2="11750" y2="78893"/>
                        <a14:backgroundMark x1="10000" y1="81063" x2="36200" y2="86272"/>
                        <a14:backgroundMark x1="36200" y1="86272" x2="45750" y2="85133"/>
                        <a14:backgroundMark x1="89050" y1="82257" x2="89050" y2="82257"/>
                        <a14:backgroundMark x1="90600" y1="81986" x2="78250" y2="86110"/>
                        <a14:backgroundMark x1="78250" y1="86110" x2="65400" y2="76723"/>
                        <a14:backgroundMark x1="45550" y1="67607" x2="45550" y2="67607"/>
                        <a14:backgroundMark x1="44200" y1="64243" x2="45100" y2="76506"/>
                        <a14:backgroundMark x1="28750" y1="75041" x2="28750" y2="75041"/>
                        <a14:backgroundMark x1="38450" y1="81063" x2="38450" y2="81063"/>
                        <a14:backgroundMark x1="38700" y1="80304" x2="38700" y2="80304"/>
                        <a14:backgroundMark x1="40700" y1="79598" x2="40700" y2="79598"/>
                        <a14:backgroundMark x1="40000" y1="80087" x2="40000" y2="80087"/>
                        <a14:backgroundMark x1="41350" y1="79381" x2="41350" y2="79381"/>
                        <a14:backgroundMark x1="36050" y1="81498" x2="36050" y2="81498"/>
                        <a14:backgroundMark x1="48400" y1="81986" x2="48400" y2="81986"/>
                        <a14:backgroundMark x1="57450" y1="81769" x2="57450" y2="81769"/>
                        <a14:backgroundMark x1="57450" y1="81281" x2="57450" y2="81281"/>
                        <a14:backgroundMark x1="49300" y1="82474" x2="49300" y2="82474"/>
                        <a14:backgroundMark x1="35400" y1="71948" x2="35400" y2="71948"/>
                        <a14:backgroundMark x1="81100" y1="83939" x2="81100" y2="83939"/>
                        <a14:backgroundMark x1="80650" y1="83451" x2="80650" y2="83451"/>
                        <a14:backgroundMark x1="81550" y1="83451" x2="81550" y2="83451"/>
                        <a14:backgroundMark x1="82200" y1="82963" x2="82200" y2="82963"/>
                        <a14:backgroundMark x1="89700" y1="78188" x2="89700" y2="78188"/>
                        <a14:backgroundMark x1="89700" y1="77428" x2="89700" y2="77428"/>
                        <a14:backgroundMark x1="89500" y1="77916" x2="89500" y2="77916"/>
                        <a14:backgroundMark x1="89050" y1="71243" x2="89050" y2="71243"/>
                        <a14:backgroundMark x1="35600" y1="72165" x2="35600" y2="72165"/>
                        <a14:backgroundMark x1="36050" y1="71948" x2="36050" y2="719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438" y="2314985"/>
            <a:ext cx="4763343" cy="4389421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98826A-9F57-C18D-5B02-8D62DB14D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0401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A50D-EC75-C2F4-63A7-CFD7336D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Extra Information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7160A3-2B44-0BFF-90CF-27294339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21</a:t>
            </a:fld>
            <a:endParaRPr lang="en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334D-BD5F-4705-A714-071E1B539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 Repository Link: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https://github.com/parya-pourebrahim/Distributed-System---HAN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03421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CA7AF-7885-22CB-1F89-D1981CBE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/>
              <a:t>Extra Information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F8DDA-23C8-7C4F-69D8-B4AE43E9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22</a:t>
            </a:fld>
            <a:endParaRPr lang="en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4690BD-B375-4047-B5AE-F1928DBB1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481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9385-9F74-4062-AFDF-E1D84A4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237" y="796361"/>
            <a:ext cx="9613861" cy="1080938"/>
          </a:xfrm>
        </p:spPr>
        <p:txBody>
          <a:bodyPr>
            <a:normAutofit fontScale="90000"/>
          </a:bodyPr>
          <a:lstStyle/>
          <a:p>
            <a:br>
              <a:rPr lang="en-US" b="0" i="0">
                <a:effectLst/>
                <a:latin typeface="Open Sans" panose="020B0606030504020204" pitchFamily="34" charset="0"/>
              </a:rPr>
            </a:br>
            <a:r>
              <a:rPr lang="en-US"/>
              <a:t>Test Plan:</a:t>
            </a:r>
            <a:br>
              <a:rPr lang="en-US" b="0" i="0">
                <a:effectLst/>
                <a:latin typeface="Open Sans" panose="020B0606030504020204" pitchFamily="34" charset="0"/>
              </a:rPr>
            </a:br>
            <a:br>
              <a:rPr lang="en-US" b="0" i="0">
                <a:effectLst/>
                <a:latin typeface="Open Sans" panose="020B0606030504020204" pitchFamily="34" charset="0"/>
              </a:rPr>
            </a:b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90AC3C-768E-0662-BB24-E91291C29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23</a:t>
            </a:fld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EE974-5838-4416-9CE0-C219BBB8E893}"/>
              </a:ext>
            </a:extLst>
          </p:cNvPr>
          <p:cNvSpPr txBox="1"/>
          <p:nvPr/>
        </p:nvSpPr>
        <p:spPr>
          <a:xfrm>
            <a:off x="926558" y="2879176"/>
            <a:ext cx="83341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Basic functioning of the back-up board, change ID, reading out master, etc.</a:t>
            </a:r>
            <a:r>
              <a:rPr lang="en-US" b="0" i="0" dirty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Functioning of the adapted time windows</a:t>
            </a:r>
            <a:r>
              <a:rPr lang="en-US" b="0" i="0" dirty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Check length of the basic cycles</a:t>
            </a:r>
            <a:r>
              <a:rPr lang="en-US" b="0" i="0" dirty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Failure of controller simulation</a:t>
            </a:r>
            <a:r>
              <a:rPr lang="en-US" b="0" i="0" dirty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Check if communication still functions with back-up board</a:t>
            </a:r>
            <a:r>
              <a:rPr lang="en-US" b="0" i="0" dirty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Check functioning of back-up board in new “position”</a:t>
            </a:r>
            <a:r>
              <a:rPr lang="en-US" b="0" i="0" dirty="0">
                <a:effectLst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Check if voter still functions with back-up board</a:t>
            </a:r>
            <a:r>
              <a:rPr lang="en-US" b="0" i="0" dirty="0">
                <a:effectLst/>
              </a:rPr>
              <a:t>​</a:t>
            </a:r>
          </a:p>
        </p:txBody>
      </p:sp>
      <p:pic>
        <p:nvPicPr>
          <p:cNvPr id="11" name="Picture 2" descr="Png Test Image Vector Library Download - Test Png (1600x1600), Png Download">
            <a:extLst>
              <a:ext uri="{FF2B5EF4-FFF2-40B4-BE49-F238E27FC236}">
                <a16:creationId xmlns:a16="http://schemas.microsoft.com/office/drawing/2014/main" id="{3D0D2AF7-0775-45B0-A446-B07AA77E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0374" y="3035300"/>
            <a:ext cx="1746156" cy="226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73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9385-9F74-4062-AFDF-E1D84A4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68" y="6365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>
                <a:latin typeface="Open Sans"/>
                <a:ea typeface="Open Sans"/>
                <a:cs typeface="Open Sans"/>
              </a:rPr>
              <a:t>Project Objectives</a:t>
            </a:r>
            <a:endParaRPr lang="nl-NL" sz="2400">
              <a:latin typeface="Open Sans"/>
              <a:ea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220114-02A2-E558-01ED-937B2B9FE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3</a:t>
            </a:fld>
            <a:endParaRPr lang="en-N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345A20-CA0D-4E26-849E-A5CF3FD74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87408"/>
              </p:ext>
            </p:extLst>
          </p:nvPr>
        </p:nvGraphicFramePr>
        <p:xfrm>
          <a:off x="3005846" y="2110903"/>
          <a:ext cx="6783835" cy="455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0A20A63-E074-4572-AE87-A054F6839843}"/>
              </a:ext>
            </a:extLst>
          </p:cNvPr>
          <p:cNvGrpSpPr/>
          <p:nvPr/>
        </p:nvGrpSpPr>
        <p:grpSpPr>
          <a:xfrm>
            <a:off x="264301" y="2386738"/>
            <a:ext cx="2344299" cy="742108"/>
            <a:chOff x="1924" y="0"/>
            <a:chExt cx="2344299" cy="742108"/>
          </a:xfrm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C6EED34E-1CA2-464C-A21A-B15EA0F0E42D}"/>
                </a:ext>
              </a:extLst>
            </p:cNvPr>
            <p:cNvSpPr/>
            <p:nvPr/>
          </p:nvSpPr>
          <p:spPr>
            <a:xfrm>
              <a:off x="1924" y="0"/>
              <a:ext cx="2344299" cy="74210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Chevron 4">
              <a:extLst>
                <a:ext uri="{FF2B5EF4-FFF2-40B4-BE49-F238E27FC236}">
                  <a16:creationId xmlns:a16="http://schemas.microsoft.com/office/drawing/2014/main" id="{7B15B7C5-2982-4E02-84A5-713E70678405}"/>
                </a:ext>
              </a:extLst>
            </p:cNvPr>
            <p:cNvSpPr txBox="1"/>
            <p:nvPr/>
          </p:nvSpPr>
          <p:spPr>
            <a:xfrm>
              <a:off x="372978" y="0"/>
              <a:ext cx="1602191" cy="7421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8016" tIns="42672" rIns="42672" bIns="42672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>
                  <a:solidFill>
                    <a:srgbClr val="FFC000"/>
                  </a:solidFill>
                </a:rPr>
                <a:t>D</a:t>
              </a:r>
              <a:r>
                <a:rPr lang="en-US" sz="2200" kern="1200"/>
                <a:t>evelop</a:t>
              </a:r>
              <a:endParaRPr lang="en-NL" sz="22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6701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A9385-9F74-4062-AFDF-E1D84A4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" y="2063262"/>
            <a:ext cx="4961389" cy="2661052"/>
          </a:xfrm>
        </p:spPr>
        <p:txBody>
          <a:bodyPr>
            <a:normAutofit/>
          </a:bodyPr>
          <a:lstStyle/>
          <a:p>
            <a:r>
              <a:rPr lang="en-US" sz="2400">
                <a:latin typeface="Open Sans"/>
                <a:ea typeface="Open Sans"/>
                <a:cs typeface="Open Sans"/>
              </a:rPr>
              <a:t>                Hardware setup</a:t>
            </a:r>
            <a:endParaRPr lang="nl-NL" sz="2400">
              <a:latin typeface="Open Sans"/>
              <a:ea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7B4840-AE3C-70F6-D512-0D11FAB1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4</a:t>
            </a:fld>
            <a:endParaRPr lang="en-NL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F31320F-DD1E-49B9-BD55-C8F996FC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42" y="1438342"/>
            <a:ext cx="5478887" cy="51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69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CEC-AA70-443D-B415-E5F3251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Hardware setup:</a:t>
            </a:r>
            <a:br>
              <a:rPr lang="en-US" sz="2400"/>
            </a:br>
            <a:r>
              <a:rPr lang="en-US" sz="2400"/>
              <a:t>Backup Board</a:t>
            </a:r>
            <a:endParaRPr lang="nl-NL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1A49D4-41E9-27DE-68BA-AE92E877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5</a:t>
            </a:fld>
            <a:endParaRPr lang="en-NL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B30736B-5B01-474D-814D-651F28D867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2604706"/>
              </p:ext>
            </p:extLst>
          </p:nvPr>
        </p:nvGraphicFramePr>
        <p:xfrm>
          <a:off x="971687" y="1945533"/>
          <a:ext cx="4300706" cy="4776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3C40531-CCC7-4B39-8F0B-8C5249D7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189" y="2811295"/>
            <a:ext cx="3429666" cy="342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7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A9385-9F74-4062-AFDF-E1D84A44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6464" y="2641289"/>
            <a:ext cx="4961389" cy="13149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Open Sans"/>
                <a:ea typeface="Open Sans"/>
                <a:cs typeface="Open Sans"/>
              </a:rPr>
              <a:t>                Software setup</a:t>
            </a:r>
            <a:endParaRPr lang="nl-NL" sz="24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7B4840-AE3C-70F6-D512-0D11FAB1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6</a:t>
            </a:fld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835BAC-D9EE-4FC0-8C4B-24CA3D7CAFF1}"/>
              </a:ext>
            </a:extLst>
          </p:cNvPr>
          <p:cNvSpPr/>
          <p:nvPr/>
        </p:nvSpPr>
        <p:spPr>
          <a:xfrm>
            <a:off x="2936240" y="0"/>
            <a:ext cx="931164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96B3DE-C8C5-4BD8-BEBB-319F5D42E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60" y="121921"/>
            <a:ext cx="8234484" cy="658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9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CEC-AA70-443D-B415-E5F3251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Software setup:</a:t>
            </a:r>
            <a:br>
              <a:rPr lang="en-US" sz="2400"/>
            </a:br>
            <a:r>
              <a:rPr lang="en-US" sz="2400"/>
              <a:t>Controller Matrix Cycle – Basic Cycle 0</a:t>
            </a:r>
            <a:endParaRPr lang="en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92DDD-9641-FA4A-6E94-9138E73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7</a:t>
            </a:fld>
            <a:endParaRPr lang="en-NL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C630E37-C78D-414F-BE92-8615EAC42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465162"/>
              </p:ext>
            </p:extLst>
          </p:nvPr>
        </p:nvGraphicFramePr>
        <p:xfrm>
          <a:off x="60562" y="2680859"/>
          <a:ext cx="11823044" cy="3109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DB4BB4B5-4C2B-4270-8091-8D19F4B2E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4052157"/>
              </p:ext>
            </p:extLst>
          </p:nvPr>
        </p:nvGraphicFramePr>
        <p:xfrm>
          <a:off x="7995482" y="5664020"/>
          <a:ext cx="2298700" cy="1088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56141619-4A1F-45FF-BE53-DC752AFDAC60}"/>
              </a:ext>
            </a:extLst>
          </p:cNvPr>
          <p:cNvGrpSpPr/>
          <p:nvPr/>
        </p:nvGrpSpPr>
        <p:grpSpPr>
          <a:xfrm>
            <a:off x="10294182" y="5664582"/>
            <a:ext cx="1813817" cy="1088290"/>
            <a:chOff x="267834" y="280"/>
            <a:chExt cx="1813817" cy="1088290"/>
          </a:xfrm>
          <a:solidFill>
            <a:schemeClr val="accent3">
              <a:lumMod val="75000"/>
              <a:alpha val="8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FC4FED4-2B15-4E17-8F24-76976E04C7F4}"/>
                </a:ext>
              </a:extLst>
            </p:cNvPr>
            <p:cNvSpPr/>
            <p:nvPr/>
          </p:nvSpPr>
          <p:spPr>
            <a:xfrm>
              <a:off x="267834" y="280"/>
              <a:ext cx="1813817" cy="1088290"/>
            </a:xfrm>
            <a:prstGeom prst="rect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3B7E25-F329-4378-967D-12BDDC94FD7D}"/>
                </a:ext>
              </a:extLst>
            </p:cNvPr>
            <p:cNvSpPr txBox="1"/>
            <p:nvPr/>
          </p:nvSpPr>
          <p:spPr>
            <a:xfrm>
              <a:off x="267834" y="280"/>
              <a:ext cx="1813817" cy="1088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schemeClr val="tx1"/>
                  </a:solidFill>
                </a:rPr>
                <a:t>COMP</a:t>
              </a:r>
              <a:endParaRPr lang="en-US" sz="1200" kern="1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6899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CEC-AA70-443D-B415-E5F3251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Software setup:</a:t>
            </a:r>
            <a:br>
              <a:rPr lang="en-US" sz="2400"/>
            </a:br>
            <a:r>
              <a:rPr lang="en-US" sz="2400"/>
              <a:t>Controller Matrix Cycle – Basic Cycle 1 addition</a:t>
            </a:r>
            <a:endParaRPr lang="en-NL" sz="2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92DDD-9641-FA4A-6E94-9138E73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8</a:t>
            </a:fld>
            <a:endParaRPr lang="en-NL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88DEF22-F843-4A18-8669-A93F4D753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8568382"/>
              </p:ext>
            </p:extLst>
          </p:nvPr>
        </p:nvGraphicFramePr>
        <p:xfrm>
          <a:off x="331044" y="1945418"/>
          <a:ext cx="11286916" cy="4009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7FEC0CD-B7EB-4DEA-8EFE-5C3FB681B7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030159"/>
              </p:ext>
            </p:extLst>
          </p:nvPr>
        </p:nvGraphicFramePr>
        <p:xfrm>
          <a:off x="7995482" y="5664020"/>
          <a:ext cx="2298700" cy="1088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FAA2F207-8D07-489A-A639-6C4F9AD20418}"/>
              </a:ext>
            </a:extLst>
          </p:cNvPr>
          <p:cNvGrpSpPr/>
          <p:nvPr/>
        </p:nvGrpSpPr>
        <p:grpSpPr>
          <a:xfrm>
            <a:off x="10294182" y="5664582"/>
            <a:ext cx="1813817" cy="1088290"/>
            <a:chOff x="267834" y="280"/>
            <a:chExt cx="1813817" cy="1088290"/>
          </a:xfrm>
          <a:solidFill>
            <a:schemeClr val="accent3">
              <a:lumMod val="75000"/>
              <a:alpha val="80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B4FB82-3DDE-48BD-B1EC-0DC46D301CA5}"/>
                </a:ext>
              </a:extLst>
            </p:cNvPr>
            <p:cNvSpPr/>
            <p:nvPr/>
          </p:nvSpPr>
          <p:spPr>
            <a:xfrm>
              <a:off x="267834" y="280"/>
              <a:ext cx="1813817" cy="1088290"/>
            </a:xfrm>
            <a:prstGeom prst="rect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67B3C1-0B8B-4EBD-B0A6-B7B5D2F9F883}"/>
                </a:ext>
              </a:extLst>
            </p:cNvPr>
            <p:cNvSpPr txBox="1"/>
            <p:nvPr/>
          </p:nvSpPr>
          <p:spPr>
            <a:xfrm>
              <a:off x="267834" y="280"/>
              <a:ext cx="1813817" cy="1088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schemeClr val="tx1"/>
                  </a:solidFill>
                </a:rPr>
                <a:t>COMP</a:t>
              </a:r>
              <a:endParaRPr lang="en-US" sz="12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95071A3-4F95-4ADA-926F-00D184F12CE5}"/>
              </a:ext>
            </a:extLst>
          </p:cNvPr>
          <p:cNvSpPr/>
          <p:nvPr/>
        </p:nvSpPr>
        <p:spPr>
          <a:xfrm>
            <a:off x="137160" y="4323080"/>
            <a:ext cx="3348643" cy="15658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9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CEC-AA70-443D-B415-E5F325119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/>
              <a:t>Software setup:</a:t>
            </a:r>
            <a:br>
              <a:rPr lang="en-US" sz="2400"/>
            </a:br>
            <a:r>
              <a:rPr lang="en-US" sz="2400"/>
              <a:t>Basic cycle 0 – created for the back-up board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92DDD-9641-FA4A-6E94-9138E73D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FB194-360C-4EFD-B798-770796503E3B}" type="slidenum">
              <a:rPr lang="en-NL" smtClean="0"/>
              <a:t>9</a:t>
            </a:fld>
            <a:endParaRPr lang="en-NL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FB7B126-14B0-41CD-9F9A-A4D1AD1503D9}"/>
              </a:ext>
            </a:extLst>
          </p:cNvPr>
          <p:cNvGraphicFramePr/>
          <p:nvPr/>
        </p:nvGraphicFramePr>
        <p:xfrm>
          <a:off x="7995482" y="5664020"/>
          <a:ext cx="2298700" cy="1088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6DDC13C5-8617-4097-BF6B-9261FC12D1A3}"/>
              </a:ext>
            </a:extLst>
          </p:cNvPr>
          <p:cNvGrpSpPr/>
          <p:nvPr/>
        </p:nvGrpSpPr>
        <p:grpSpPr>
          <a:xfrm>
            <a:off x="10294182" y="5664582"/>
            <a:ext cx="1813817" cy="1088290"/>
            <a:chOff x="267834" y="280"/>
            <a:chExt cx="1813817" cy="1088290"/>
          </a:xfrm>
          <a:solidFill>
            <a:schemeClr val="accent3">
              <a:lumMod val="75000"/>
              <a:alpha val="80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76CC1A-8F90-4F13-9E25-9180A2268297}"/>
                </a:ext>
              </a:extLst>
            </p:cNvPr>
            <p:cNvSpPr/>
            <p:nvPr/>
          </p:nvSpPr>
          <p:spPr>
            <a:xfrm>
              <a:off x="267834" y="280"/>
              <a:ext cx="1813817" cy="1088290"/>
            </a:xfrm>
            <a:prstGeom prst="rect">
              <a:avLst/>
            </a:prstGeom>
            <a:grp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DD3818-A8A6-450F-9CDF-61DF26D484EB}"/>
                </a:ext>
              </a:extLst>
            </p:cNvPr>
            <p:cNvSpPr txBox="1"/>
            <p:nvPr/>
          </p:nvSpPr>
          <p:spPr>
            <a:xfrm>
              <a:off x="267834" y="280"/>
              <a:ext cx="1813817" cy="108829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>
                  <a:solidFill>
                    <a:schemeClr val="tx1"/>
                  </a:solidFill>
                </a:rPr>
                <a:t>COMP</a:t>
              </a:r>
              <a:endParaRPr lang="en-US" sz="1200" kern="120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7D14A19-DD3E-482C-9CB7-9FBFD77DEF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522522"/>
              </p:ext>
            </p:extLst>
          </p:nvPr>
        </p:nvGraphicFramePr>
        <p:xfrm>
          <a:off x="60562" y="2757059"/>
          <a:ext cx="11823044" cy="3109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5176323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6AE518E0DBF54E92EE200E836C9EB8" ma:contentTypeVersion="4" ma:contentTypeDescription="Een nieuw document maken." ma:contentTypeScope="" ma:versionID="246d7c51a3f1838304c432ee817d6ec5">
  <xsd:schema xmlns:xsd="http://www.w3.org/2001/XMLSchema" xmlns:xs="http://www.w3.org/2001/XMLSchema" xmlns:p="http://schemas.microsoft.com/office/2006/metadata/properties" xmlns:ns2="5ff377ba-8924-4247-b964-249ccc038963" targetNamespace="http://schemas.microsoft.com/office/2006/metadata/properties" ma:root="true" ma:fieldsID="5f1be47e7a59c3bb970097dc487ff104" ns2:_="">
    <xsd:import namespace="5ff377ba-8924-4247-b964-249ccc03896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f377ba-8924-4247-b964-249ccc0389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0F1B3B-B0CF-4926-B22D-94BB53A0B0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BDF50B-0A2A-41E3-8DF3-EBB53C4F48A5}">
  <ds:schemaRefs>
    <ds:schemaRef ds:uri="5ff377ba-8924-4247-b964-249ccc03896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FAFCB8A-E411-402D-87A4-654922BD7D68}">
  <ds:schemaRefs>
    <ds:schemaRef ds:uri="5ff377ba-8924-4247-b964-249ccc03896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0</TotalTime>
  <Words>928</Words>
  <Application>Microsoft Office PowerPoint</Application>
  <PresentationFormat>Widescreen</PresentationFormat>
  <Paragraphs>256</Paragraphs>
  <Slides>23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CMBX12</vt:lpstr>
      <vt:lpstr>Open Sans</vt:lpstr>
      <vt:lpstr>Trebuchet MS</vt:lpstr>
      <vt:lpstr>Berlin</vt:lpstr>
      <vt:lpstr>Deployment of a Time-Triggered Architecture schedule redundant Real-Time Embedded System </vt:lpstr>
      <vt:lpstr>Content</vt:lpstr>
      <vt:lpstr>Project Objectives</vt:lpstr>
      <vt:lpstr>                Hardware setup</vt:lpstr>
      <vt:lpstr>Hardware setup: Backup Board</vt:lpstr>
      <vt:lpstr>                Software setup</vt:lpstr>
      <vt:lpstr>Software setup: Controller Matrix Cycle – Basic Cycle 0</vt:lpstr>
      <vt:lpstr>Software setup: Controller Matrix Cycle – Basic Cycle 1 addition</vt:lpstr>
      <vt:lpstr>Software setup: Basic cycle 0 – created for the back-up board</vt:lpstr>
      <vt:lpstr>Software setup: Basic cycle 1 – created for the back-up board</vt:lpstr>
      <vt:lpstr>Software setup: TMR</vt:lpstr>
      <vt:lpstr> Testing and the Result  </vt:lpstr>
      <vt:lpstr> Testing and the Result  </vt:lpstr>
      <vt:lpstr> Testing and the Result  </vt:lpstr>
      <vt:lpstr> Testing and the Result  </vt:lpstr>
      <vt:lpstr>Discussions</vt:lpstr>
      <vt:lpstr>Conclusions</vt:lpstr>
      <vt:lpstr>Recommendations</vt:lpstr>
      <vt:lpstr>Thanks for your attention</vt:lpstr>
      <vt:lpstr>Questions?</vt:lpstr>
      <vt:lpstr>Extra Information 1</vt:lpstr>
      <vt:lpstr>Extra Information 2</vt:lpstr>
      <vt:lpstr> Test Plan: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Radu Ursachi (student)</dc:creator>
  <cp:lastModifiedBy>Parya Pourebrahim (student)</cp:lastModifiedBy>
  <cp:revision>1</cp:revision>
  <dcterms:created xsi:type="dcterms:W3CDTF">2022-05-27T14:25:24Z</dcterms:created>
  <dcterms:modified xsi:type="dcterms:W3CDTF">2022-06-15T18:24:12Z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0x010100E96AE518E0DBF54E92EE200E836C9EB8</vt:lpwstr>
  </property>
  <property fmtid="{D5CDD505-2E9C-101B-9397-08002B2CF9AE}" pid="3" name="MediaServiceImageTags">
    <vt:lpwstr/>
  </property>
</Properties>
</file>